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3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277" r:id="rId12"/>
    <p:sldId id="278" r:id="rId13"/>
    <p:sldId id="293" r:id="rId14"/>
    <p:sldId id="290" r:id="rId15"/>
    <p:sldId id="282" r:id="rId16"/>
    <p:sldId id="283" r:id="rId17"/>
    <p:sldId id="304" r:id="rId18"/>
  </p:sldIdLst>
  <p:sldSz cx="9144000" cy="6858000" type="screen4x3"/>
  <p:notesSz cx="6799263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тдел Благоустройства 2" initials="ОБ2" lastIdx="1" clrIdx="0">
    <p:extLst>
      <p:ext uri="{19B8F6BF-5375-455C-9EA6-DF929625EA0E}">
        <p15:presenceInfo xmlns:p15="http://schemas.microsoft.com/office/powerpoint/2012/main" userId="S-1-5-21-617899322-134527036-635469489-4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587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7401C0A5-FFBC-4CE4-8C2F-584499892C0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9" y="4716383"/>
            <a:ext cx="5440046" cy="4468654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179"/>
            <a:ext cx="2947088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587" y="9431179"/>
            <a:ext cx="2947088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D30BD643-D505-4F64-8914-323279098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7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BD643-D505-4F64-8914-32327909832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3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emf"/><Relationship Id="rId7" Type="http://schemas.openxmlformats.org/officeDocument/2006/relationships/image" Target="../media/image76.png"/><Relationship Id="rId12" Type="http://schemas.openxmlformats.org/officeDocument/2006/relationships/image" Target="../media/image81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image" Target="../media/image80.emf"/><Relationship Id="rId5" Type="http://schemas.openxmlformats.org/officeDocument/2006/relationships/image" Target="../media/image74.emf"/><Relationship Id="rId10" Type="http://schemas.openxmlformats.org/officeDocument/2006/relationships/image" Target="../media/image79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70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2E5576-04BE-4507-8D70-1A60DEC9DB35}"/>
              </a:ext>
            </a:extLst>
          </p:cNvPr>
          <p:cNvSpPr txBox="1"/>
          <p:nvPr/>
        </p:nvSpPr>
        <p:spPr>
          <a:xfrm>
            <a:off x="467544" y="476564"/>
            <a:ext cx="8280920" cy="8371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</a:t>
            </a:r>
            <a:br>
              <a:rPr lang="ru-RU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КУП «ЖКХ Заводского района </a:t>
            </a:r>
            <a:r>
              <a:rPr lang="ru-RU" sz="32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г.Минска</a:t>
            </a:r>
            <a:r>
              <a:rPr lang="ru-RU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    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по долевому участию населения 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усовершенствовании дворовых территорий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принятия положительного решения жильцы </a:t>
            </a:r>
            <a:r>
              <a:rPr lang="ru-RU" sz="24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могут обращаться </a:t>
            </a:r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обслуживающую </a:t>
            </a:r>
            <a:r>
              <a:rPr lang="ru-RU" sz="24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</a:t>
            </a:r>
          </a:p>
          <a:p>
            <a:pPr algn="ctr"/>
            <a:r>
              <a:rPr lang="ru-RU" sz="24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месту жительства: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ГП «ЖЭУ № 1» –ул. </a:t>
            </a:r>
            <a:r>
              <a:rPr lang="ru-RU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Я.Райниса</a:t>
            </a:r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9, тел. 373 43 93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ГП «ЖЭУ № 2» – ул. Варвашени, 6/4, тел. 258 36 86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ГП «ЖЭУ № 3» – </a:t>
            </a:r>
            <a:r>
              <a:rPr lang="ru-RU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ул.Нестерова</a:t>
            </a:r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51, тел. 215 22 68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ГП «ЖЭУ № 4» – ул. А. </a:t>
            </a:r>
            <a:r>
              <a:rPr lang="ru-RU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Бачило</a:t>
            </a:r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16, тел. 394 13 41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ГП «ЖЭУ № 5» – ул. </a:t>
            </a:r>
            <a:r>
              <a:rPr lang="ru-RU" sz="24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Голодеда</a:t>
            </a:r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43, тел. 361 97 11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ГП «ЖЭУ № 6» – ул. Уборевича, 26, тел. 347 52 87</a:t>
            </a:r>
          </a:p>
          <a:p>
            <a:pPr algn="ctr"/>
            <a:endParaRPr lang="ru-RU" b="1" dirty="0">
              <a:solidFill>
                <a:srgbClr val="000000"/>
              </a:solidFill>
              <a:highlight>
                <a:srgbClr val="D3D3D3"/>
              </a:highlight>
              <a:latin typeface="Calibri" panose="020F0502020204030204" pitchFamily="34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effectLst/>
              <a:highlight>
                <a:srgbClr val="D3D3D3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highlight>
                <a:srgbClr val="D3D3D3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effectLst/>
              <a:highlight>
                <a:srgbClr val="D3D3D3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highlight>
                <a:srgbClr val="D3D3D3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effectLst/>
              <a:highlight>
                <a:srgbClr val="D3D3D3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highlight>
                <a:srgbClr val="D3D3D3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effectLst/>
              <a:highlight>
                <a:srgbClr val="D3D3D3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highlight>
                <a:srgbClr val="D3D3D3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53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325CA-1514-403C-988B-FCCA8758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02503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Уличные тренажеры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DA5F04-E74E-4D7D-9E56-2552159E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87" y="584403"/>
            <a:ext cx="2232248" cy="1660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039BF8-AB98-4D25-82D8-0FCAB11E6FBC}"/>
              </a:ext>
            </a:extLst>
          </p:cNvPr>
          <p:cNvSpPr txBox="1"/>
          <p:nvPr/>
        </p:nvSpPr>
        <p:spPr>
          <a:xfrm>
            <a:off x="213967" y="1910644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EC298F-0AD6-46A8-BA5C-B23E8D7E0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671" y="660107"/>
            <a:ext cx="2018718" cy="1508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D887D-6AF6-479A-93C1-78B9241D5D08}"/>
              </a:ext>
            </a:extLst>
          </p:cNvPr>
          <p:cNvSpPr txBox="1"/>
          <p:nvPr/>
        </p:nvSpPr>
        <p:spPr>
          <a:xfrm>
            <a:off x="2470671" y="1839807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5B6AA4-9410-4A88-9246-A1BB7B429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64" y="561963"/>
            <a:ext cx="1763502" cy="20677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A4B00C-A858-4F71-9EF1-57F884ABD07C}"/>
              </a:ext>
            </a:extLst>
          </p:cNvPr>
          <p:cNvSpPr txBox="1"/>
          <p:nvPr/>
        </p:nvSpPr>
        <p:spPr>
          <a:xfrm>
            <a:off x="4816713" y="556289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BEEDF8-5AF1-428A-97E1-22F340C2C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9" y="2372151"/>
            <a:ext cx="2452750" cy="18450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A9C01-26A7-41A1-B351-08ACAF5D124C}"/>
              </a:ext>
            </a:extLst>
          </p:cNvPr>
          <p:cNvSpPr txBox="1"/>
          <p:nvPr/>
        </p:nvSpPr>
        <p:spPr>
          <a:xfrm>
            <a:off x="25634" y="3878635"/>
            <a:ext cx="15841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3122B1-5921-46A9-BF51-7CE786354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540" y="2354828"/>
            <a:ext cx="1980182" cy="17491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DBBA87-0A2C-4D68-BAD0-F376674BD15E}"/>
              </a:ext>
            </a:extLst>
          </p:cNvPr>
          <p:cNvSpPr txBox="1"/>
          <p:nvPr/>
        </p:nvSpPr>
        <p:spPr>
          <a:xfrm>
            <a:off x="4854182" y="3933056"/>
            <a:ext cx="15841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9" name="Изображение 35">
            <a:extLst>
              <a:ext uri="{FF2B5EF4-FFF2-40B4-BE49-F238E27FC236}">
                <a16:creationId xmlns:a16="http://schemas.microsoft.com/office/drawing/2014/main" id="{00000000-0008-0000-0000-000024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48" y="549612"/>
            <a:ext cx="1144821" cy="1675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8E0F52-659D-417F-96AD-4205DA8CFCCA}"/>
              </a:ext>
            </a:extLst>
          </p:cNvPr>
          <p:cNvSpPr txBox="1"/>
          <p:nvPr/>
        </p:nvSpPr>
        <p:spPr>
          <a:xfrm>
            <a:off x="6646599" y="1892299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1" name="Изображение 53">
            <a:extLst>
              <a:ext uri="{FF2B5EF4-FFF2-40B4-BE49-F238E27FC236}">
                <a16:creationId xmlns:a16="http://schemas.microsoft.com/office/drawing/2014/main" id="{00000000-0008-0000-0000-000036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20" y="2466240"/>
            <a:ext cx="1151467" cy="14335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63241F-F65D-4298-99CD-BCB5BA60879F}"/>
              </a:ext>
            </a:extLst>
          </p:cNvPr>
          <p:cNvSpPr txBox="1"/>
          <p:nvPr/>
        </p:nvSpPr>
        <p:spPr>
          <a:xfrm>
            <a:off x="2840342" y="4031035"/>
            <a:ext cx="15841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1FF0CF-E2F8-4884-9519-26DC548120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89" y="2495597"/>
            <a:ext cx="2690665" cy="15715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04EAF0-C490-4A55-BA9E-A6819EF3DE3D}"/>
              </a:ext>
            </a:extLst>
          </p:cNvPr>
          <p:cNvSpPr txBox="1"/>
          <p:nvPr/>
        </p:nvSpPr>
        <p:spPr>
          <a:xfrm>
            <a:off x="6868022" y="3963522"/>
            <a:ext cx="15841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0B6298A-D2AF-4EB5-AD5D-EBACE64F43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146" y="4554474"/>
            <a:ext cx="2412638" cy="174916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8AFACC-4C34-4926-A65E-7D1803DF723D}"/>
              </a:ext>
            </a:extLst>
          </p:cNvPr>
          <p:cNvSpPr txBox="1"/>
          <p:nvPr/>
        </p:nvSpPr>
        <p:spPr>
          <a:xfrm>
            <a:off x="477913" y="6252875"/>
            <a:ext cx="15841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0F562D8-ABD9-43D0-93A8-5A926A08FA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271" y="4470305"/>
            <a:ext cx="2942971" cy="18257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FBCBF74-8672-4DE6-86C1-ABA112D0F246}"/>
              </a:ext>
            </a:extLst>
          </p:cNvPr>
          <p:cNvSpPr txBox="1"/>
          <p:nvPr/>
        </p:nvSpPr>
        <p:spPr>
          <a:xfrm>
            <a:off x="3482500" y="6228383"/>
            <a:ext cx="15841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7CAAA01-9080-477E-83A9-6CB92D17A4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3242" y="4488510"/>
            <a:ext cx="3066067" cy="168409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8BC56F-787C-4DC5-8B99-49C58BA7193C}"/>
              </a:ext>
            </a:extLst>
          </p:cNvPr>
          <p:cNvSpPr txBox="1"/>
          <p:nvPr/>
        </p:nvSpPr>
        <p:spPr>
          <a:xfrm>
            <a:off x="6862102" y="6228383"/>
            <a:ext cx="15841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86160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3" y="116632"/>
            <a:ext cx="8606729" cy="382923"/>
          </a:xfrm>
        </p:spPr>
        <p:txBody>
          <a:bodyPr>
            <a:normAutofit fontScale="90000"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ru-RU" sz="3200" dirty="0"/>
              <a:t>после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403328" cy="2476872"/>
          </a:xfrm>
        </p:spPr>
      </p:pic>
      <p:sp>
        <p:nvSpPr>
          <p:cNvPr id="5" name="Прямоугольник 4"/>
          <p:cNvSpPr/>
          <p:nvPr/>
        </p:nvSpPr>
        <p:spPr>
          <a:xfrm>
            <a:off x="4875612" y="476672"/>
            <a:ext cx="4211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Полоса препятствий — полоса местности, оборудованная различными препятствиями и инженерными сооружениями.</a:t>
            </a:r>
          </a:p>
          <a:p>
            <a:r>
              <a:rPr lang="ru-RU" sz="1600" dirty="0"/>
              <a:t>Предназначается для тренировки, с целью повышения физической подготовки и приобретению навыков преодоления типичных препятствий. На тренировках вырабатываются: выносливость, ловкость и быстрота реакции.  Предназначена для среднего и старшего возрастов.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07" y="3031217"/>
            <a:ext cx="3782193" cy="2832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76" y="3450872"/>
            <a:ext cx="3922356" cy="29417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2924944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Стальные столбы с порошковой окраской, комбинированный канат, пластик. ПЛОЩАДЬ:16х27 м ВЫСОТА:3 м КОЛ-ВО ЧЕЛОВЕК:10</a:t>
            </a:r>
          </a:p>
          <a:p>
            <a:r>
              <a:rPr lang="ru-RU" sz="1000" dirty="0"/>
              <a:t>≈ 50000 </a:t>
            </a:r>
            <a:r>
              <a:rPr lang="ru-RU" sz="1000" dirty="0" err="1"/>
              <a:t>бел.руб</a:t>
            </a:r>
            <a:endParaRPr lang="ru-RU" sz="1000" dirty="0"/>
          </a:p>
          <a:p>
            <a:r>
              <a:rPr lang="ru-RU" sz="1000" dirty="0"/>
              <a:t>Вариант 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301208"/>
            <a:ext cx="23223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Один из возможных вариантов полосы препятствий. Габариты конструкции на изображении - 19х5,5х3,7м.</a:t>
            </a:r>
          </a:p>
          <a:p>
            <a:r>
              <a:rPr lang="ru-RU" sz="1000" dirty="0"/>
              <a:t>≈ 180000 </a:t>
            </a:r>
            <a:r>
              <a:rPr lang="ru-RU" sz="1000" dirty="0" err="1"/>
              <a:t>бел.руб</a:t>
            </a:r>
            <a:r>
              <a:rPr lang="ru-RU" sz="1000" dirty="0"/>
              <a:t>.</a:t>
            </a:r>
          </a:p>
          <a:p>
            <a:r>
              <a:rPr lang="ru-RU" sz="1000" dirty="0"/>
              <a:t>Вариант 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51024" y="5863659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≈ 40000</a:t>
            </a:r>
          </a:p>
          <a:p>
            <a:r>
              <a:rPr lang="ru-RU" sz="1000" dirty="0"/>
              <a:t>Вариант 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6299795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1DBFC-F87B-4DA9-B2F9-9B270CA8D323}"/>
              </a:ext>
            </a:extLst>
          </p:cNvPr>
          <p:cNvSpPr txBox="1"/>
          <p:nvPr/>
        </p:nvSpPr>
        <p:spPr>
          <a:xfrm>
            <a:off x="5206178" y="6392639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10 800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28248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A8A58B-2D0F-4E66-91BA-41F48EA59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3" y="4883633"/>
            <a:ext cx="2849902" cy="18486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8B1EFC-EB1B-4CEE-AF21-BDBDC1EA1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7" y="2770729"/>
            <a:ext cx="2849902" cy="2206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" y="344683"/>
            <a:ext cx="3234728" cy="24260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2507" y="17674"/>
            <a:ext cx="55022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/>
              <a:t>Бизиборд</a:t>
            </a:r>
            <a:r>
              <a:rPr lang="ru-RU" sz="1500" dirty="0"/>
              <a:t> – это развивающая доска со множеством застежек, замочков, </a:t>
            </a:r>
            <a:r>
              <a:rPr lang="ru-RU" sz="1500" dirty="0" err="1"/>
              <a:t>крутелок</a:t>
            </a:r>
            <a:r>
              <a:rPr lang="ru-RU" sz="1500" dirty="0"/>
              <a:t>. Такая игрушка надолго увлечет детей.</a:t>
            </a:r>
            <a:br>
              <a:rPr lang="ru-RU" sz="1500" dirty="0"/>
            </a:br>
            <a:r>
              <a:rPr lang="ru-RU" sz="1500" dirty="0"/>
              <a:t>Польза </a:t>
            </a:r>
            <a:r>
              <a:rPr lang="ru-RU" sz="1500" dirty="0" err="1"/>
              <a:t>бизиборда</a:t>
            </a:r>
            <a:r>
              <a:rPr lang="ru-RU" sz="1500" dirty="0"/>
              <a:t>:</a:t>
            </a:r>
            <a:br>
              <a:rPr lang="ru-RU" sz="1500" dirty="0"/>
            </a:br>
            <a:r>
              <a:rPr lang="ru-RU" sz="1500" dirty="0"/>
              <a:t>• развивает мелкую моторику;</a:t>
            </a:r>
            <a:br>
              <a:rPr lang="ru-RU" sz="1500" dirty="0"/>
            </a:br>
            <a:r>
              <a:rPr lang="ru-RU" sz="1500" dirty="0"/>
              <a:t>• стимулирует работу мозга;</a:t>
            </a:r>
            <a:br>
              <a:rPr lang="ru-RU" sz="1500" dirty="0"/>
            </a:br>
            <a:r>
              <a:rPr lang="ru-RU" sz="1500" dirty="0"/>
              <a:t>• более сложные конструкции способствуют развитию логики;</a:t>
            </a:r>
            <a:br>
              <a:rPr lang="ru-RU" sz="1500" dirty="0"/>
            </a:br>
            <a:r>
              <a:rPr lang="ru-RU" sz="1500" dirty="0"/>
              <a:t>• помогает в изучении окружающего мира.</a:t>
            </a:r>
            <a:br>
              <a:rPr lang="ru-RU" sz="1500" dirty="0"/>
            </a:br>
            <a:r>
              <a:rPr lang="ru-RU" sz="1500" dirty="0"/>
              <a:t>Самые простые варианты подходят для деток от 10 месяцев. Чем сложнее и разнообразнее конструкция, тем дольше будет увлечен ребенок.</a:t>
            </a:r>
          </a:p>
          <a:p>
            <a:r>
              <a:rPr lang="ru-RU" sz="1500" dirty="0"/>
              <a:t>Предназначено для младшего возраста.</a:t>
            </a:r>
            <a:endParaRPr lang="en-US" sz="1500" dirty="0"/>
          </a:p>
          <a:p>
            <a:r>
              <a:rPr lang="en-US" sz="1500" dirty="0"/>
              <a:t>(</a:t>
            </a:r>
            <a:r>
              <a:rPr lang="ru-RU" sz="1500" dirty="0"/>
              <a:t>Не относится к ДИО, поэтому сертификат  не требуется)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8146" y="5596715"/>
            <a:ext cx="1227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≈ 50000 </a:t>
            </a:r>
            <a:r>
              <a:rPr lang="ru-RU" sz="1200" dirty="0" err="1"/>
              <a:t>бел.руб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770729"/>
            <a:ext cx="12241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РБ</a:t>
            </a:r>
          </a:p>
          <a:p>
            <a:r>
              <a:rPr lang="ru-RU" sz="1100" dirty="0"/>
              <a:t>≈ 2000 бел. </a:t>
            </a:r>
            <a:r>
              <a:rPr lang="ru-RU" sz="1100" dirty="0" err="1"/>
              <a:t>руб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9401" y="4601303"/>
            <a:ext cx="2897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1181 </a:t>
            </a:r>
            <a:r>
              <a:rPr lang="ru-RU" sz="1200" dirty="0" err="1"/>
              <a:t>бел.руб</a:t>
            </a:r>
            <a:r>
              <a:rPr lang="ru-RU" sz="1200" dirty="0"/>
              <a:t>./с установкой 1281 бел. </a:t>
            </a:r>
            <a:r>
              <a:rPr lang="ru-RU" sz="1200" dirty="0" err="1"/>
              <a:t>руб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72893"/>
            <a:ext cx="5278551" cy="250586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4B4C49-B0FF-4F22-A5EA-47B047B1CD38}"/>
              </a:ext>
            </a:extLst>
          </p:cNvPr>
          <p:cNvSpPr/>
          <p:nvPr/>
        </p:nvSpPr>
        <p:spPr>
          <a:xfrm>
            <a:off x="129401" y="6449981"/>
            <a:ext cx="2740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672 </a:t>
            </a:r>
            <a:r>
              <a:rPr lang="ru-RU" sz="1200" dirty="0" err="1"/>
              <a:t>бел.руб</a:t>
            </a:r>
            <a:r>
              <a:rPr lang="ru-RU" sz="1200" dirty="0"/>
              <a:t>./с установкой 772 бел. </a:t>
            </a:r>
            <a:r>
              <a:rPr lang="ru-RU" sz="1200" dirty="0" err="1"/>
              <a:t>руб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94109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5" y="404664"/>
            <a:ext cx="3359633" cy="286321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73668"/>
            <a:ext cx="3355672" cy="34163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C748F1-B723-4A9B-9491-B505B301C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224" y="404664"/>
            <a:ext cx="5004048" cy="3456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8EDC5-B278-4D52-99D3-B6BAC1C9336E}"/>
              </a:ext>
            </a:extLst>
          </p:cNvPr>
          <p:cNvSpPr txBox="1"/>
          <p:nvPr/>
        </p:nvSpPr>
        <p:spPr>
          <a:xfrm>
            <a:off x="3843931" y="3441680"/>
            <a:ext cx="55436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u="none" strike="noStrike" baseline="0" dirty="0">
                <a:latin typeface="TrebuchetMS"/>
              </a:rPr>
              <a:t>Скамейка-мозаика, на которой любой прохожий может собрать одну из трех картин или</a:t>
            </a:r>
          </a:p>
          <a:p>
            <a:pPr algn="l"/>
            <a:r>
              <a:rPr lang="ru-RU" sz="1800" b="0" i="0" u="none" strike="noStrike" baseline="0" dirty="0">
                <a:latin typeface="TrebuchetMS"/>
              </a:rPr>
              <a:t>составить свой неповторимый коллаж.</a:t>
            </a:r>
          </a:p>
          <a:p>
            <a:pPr algn="l"/>
            <a:r>
              <a:rPr lang="ru-RU" sz="1800" b="1" i="0" u="none" strike="noStrike" baseline="0" dirty="0">
                <a:latin typeface="TrebuchetMS-Bold"/>
              </a:rPr>
              <a:t>Характеристики:</a:t>
            </a:r>
          </a:p>
          <a:p>
            <a:pPr algn="l"/>
            <a:r>
              <a:rPr lang="ru-RU" sz="1800" b="0" i="0" u="none" strike="noStrike" baseline="0" dirty="0"/>
              <a:t>• </a:t>
            </a:r>
            <a:r>
              <a:rPr lang="ru-RU" sz="1800" b="0" i="0" u="none" strike="noStrike" baseline="0" dirty="0">
                <a:latin typeface="TrebuchetMS"/>
              </a:rPr>
              <a:t>256 деревянных деталей (ясень)</a:t>
            </a:r>
          </a:p>
          <a:p>
            <a:pPr algn="l"/>
            <a:r>
              <a:rPr lang="ru-RU" sz="1800" b="0" i="0" u="none" strike="noStrike" baseline="0" dirty="0"/>
              <a:t>• </a:t>
            </a:r>
            <a:r>
              <a:rPr lang="ru-RU" sz="1800" b="0" i="0" u="none" strike="noStrike" baseline="0" dirty="0">
                <a:latin typeface="TrebuchetMS"/>
              </a:rPr>
              <a:t>Металлический каркас</a:t>
            </a:r>
          </a:p>
          <a:p>
            <a:pPr algn="l"/>
            <a:r>
              <a:rPr lang="ru-RU" sz="1800" b="0" i="0" u="none" strike="noStrike" baseline="0" dirty="0"/>
              <a:t>• </a:t>
            </a:r>
            <a:r>
              <a:rPr lang="ru-RU" sz="1800" b="0" i="0" u="none" strike="noStrike" baseline="0" dirty="0">
                <a:latin typeface="TrebuchetMS"/>
              </a:rPr>
              <a:t>Прутья из нержавеющей стали</a:t>
            </a:r>
          </a:p>
          <a:p>
            <a:pPr algn="l"/>
            <a:r>
              <a:rPr lang="ru-RU" sz="1800" b="0" i="0" u="none" strike="noStrike" baseline="0" dirty="0"/>
              <a:t>• </a:t>
            </a:r>
            <a:r>
              <a:rPr lang="ru-RU" sz="1800" b="0" i="0" u="none" strike="noStrike" baseline="0" dirty="0">
                <a:latin typeface="TrebuchetMS"/>
              </a:rPr>
              <a:t>Порошковая покраска</a:t>
            </a:r>
          </a:p>
          <a:p>
            <a:pPr algn="l"/>
            <a:r>
              <a:rPr lang="ru-RU" sz="1800" b="0" i="0" u="none" strike="noStrike" baseline="0" dirty="0"/>
              <a:t>• </a:t>
            </a:r>
            <a:r>
              <a:rPr lang="ru-RU" sz="1800" b="0" i="0" u="none" strike="noStrike" baseline="0" dirty="0">
                <a:latin typeface="TrebuchetMS"/>
              </a:rPr>
              <a:t>3 уникальных картины, рисуются согласно желаниям заказчика</a:t>
            </a:r>
          </a:p>
          <a:p>
            <a:pPr algn="l"/>
            <a:r>
              <a:rPr lang="ru-RU" sz="1800" b="0" i="0" u="none" strike="noStrike" baseline="0" dirty="0"/>
              <a:t>• </a:t>
            </a:r>
            <a:r>
              <a:rPr lang="ru-RU" sz="1800" b="0" i="0" u="none" strike="noStrike" baseline="0" dirty="0">
                <a:latin typeface="TrebuchetMS"/>
              </a:rPr>
              <a:t>Ширина: 171 см, высота со спинкой 105 см,  </a:t>
            </a:r>
          </a:p>
          <a:p>
            <a:pPr algn="l"/>
            <a:r>
              <a:rPr lang="ru-RU" sz="1800" b="0" i="0" u="none" strike="noStrike" baseline="0" dirty="0">
                <a:latin typeface="TrebuchetMS"/>
              </a:rPr>
              <a:t> </a:t>
            </a:r>
            <a:r>
              <a:rPr lang="ru-RU" sz="18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5800 бел. </a:t>
            </a:r>
            <a:r>
              <a:rPr lang="ru-RU" sz="18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17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140968" cy="3140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562074"/>
          </a:xfrm>
        </p:spPr>
        <p:txBody>
          <a:bodyPr>
            <a:noAutofit/>
          </a:bodyPr>
          <a:lstStyle/>
          <a:p>
            <a:r>
              <a:rPr lang="ru-RU" sz="1600" dirty="0"/>
              <a:t>РБ, СООО «КСИЛ-</a:t>
            </a:r>
            <a:r>
              <a:rPr lang="ru-RU" sz="1600" dirty="0" err="1"/>
              <a:t>Игроленд</a:t>
            </a:r>
            <a:r>
              <a:rPr lang="ru-RU" sz="1600" dirty="0"/>
              <a:t>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2924944"/>
            <a:ext cx="274664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/>
              <a:t>Детская полоса препятствий </a:t>
            </a:r>
          </a:p>
          <a:p>
            <a:r>
              <a:rPr lang="ru-RU" sz="1600" dirty="0"/>
              <a:t>30000 </a:t>
            </a:r>
            <a:r>
              <a:rPr lang="ru-RU" sz="1600" dirty="0" err="1"/>
              <a:t>бел.руб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8" y="-33778"/>
            <a:ext cx="3810000" cy="38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31" y="3487018"/>
            <a:ext cx="3922228" cy="2614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4691"/>
            <a:ext cx="3383868" cy="22559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24831" y="2930525"/>
            <a:ext cx="1748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≈ 29700 </a:t>
            </a:r>
            <a:r>
              <a:rPr lang="ru-RU" dirty="0" err="1"/>
              <a:t>бел.руб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166858"/>
            <a:ext cx="163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 </a:t>
            </a:r>
            <a:r>
              <a:rPr lang="en-US" dirty="0"/>
              <a:t>100</a:t>
            </a:r>
            <a:r>
              <a:rPr lang="ru-RU" dirty="0"/>
              <a:t> </a:t>
            </a:r>
            <a:r>
              <a:rPr lang="ru-RU" dirty="0" err="1"/>
              <a:t>бел.руб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24831" y="6167660"/>
            <a:ext cx="163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dirty="0"/>
              <a:t>11</a:t>
            </a:r>
            <a:r>
              <a:rPr lang="ru-RU" dirty="0"/>
              <a:t>0</a:t>
            </a:r>
            <a:r>
              <a:rPr lang="en-US" dirty="0"/>
              <a:t>4</a:t>
            </a:r>
            <a:r>
              <a:rPr lang="ru-RU" dirty="0"/>
              <a:t>0 </a:t>
            </a:r>
            <a:r>
              <a:rPr lang="ru-RU" dirty="0" err="1"/>
              <a:t>бел.руб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750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810764-AD45-4DC2-A31A-D900C8917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160338"/>
            <a:ext cx="4241799" cy="42745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166FF5-AC98-460D-8363-5300C5BF2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0338"/>
            <a:ext cx="4495105" cy="42745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9080" y="3981636"/>
            <a:ext cx="3168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за м2:  = 80, 04 </a:t>
            </a:r>
            <a:r>
              <a:rPr lang="ru-RU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AutoShape 2" descr="data:image/jpeg;base64,/9j/4AAQSkZJRgABAQAAAQABAAD/4gIoSUNDX1BST0ZJTEUAAQEAAAIYAAAAAAIQ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A7wE/AMBIgACEQEDEQH/xAAbAAACAwEBAQAAAAAAAAAAAAACAwABBAUGB//EAEoQAAIBAwMBBgQEBAQFAwICCwECEQADIQQSMUEFEyJRYXGBkaHwFDKxwQYjQtFSYnLhFTOCkvEkQ1OissIWJTRjc4M1RJNUdOL/xAAaAQEBAQEBAQEAAAAAAAAAAAAAAQIDBAUG/8QALhEBAQACAQQCAgMAAwABBAMAAAECETEDEiFBBFETMhQiYQVCcVIVIzNiJIGR/9oADAMBAAIRAxEAPwDHcuFkBRgNognrFZ0cmV3FTPTrUubmYKoJY9B1p1qxuBDkoRz1PyrwSgyFusqLKjzP9qdcm2rW2DRA5WRSjptreEhoMEn+n3pty8RtstEJwRxEzWoC09i/qCSgLOMnaRlfat7WXvW0Z1O20wDDaCRzGD0rnWL799bIUrLE+DkmfKvQ620racAXg144IBywHBPrXXHHwrH3gs3nTThTvgEMIYelFp9K+p1CoTtV2hgIBECaR2fbvq9xLloOHO0kwceg5metdMM2zvFRUcMo3jIx1+VWY7obb0dnSFtRtCbW8ALBgR1AJrkdqWbw26llKhjxOR5H2rv77Wr2ojq4B2lY49feg7Ut2r8Dd3b22iTiRW8pNDm6SdRaTeVvTIjqJIyPIetabWlTTWLwuAIjmVQgGG9DXJsljqiCQgRSFEwR16cinpfv3kFosXWeODWO6CtPbtajVOl8BUKnaEwBEc/Oulqb72bQR0XuFhVcEHHER0peluq+9b9lVZIAhsEn6VfaN4LpAP8AmrcchwBx7VucB+mNtpuKQbRkIsAH3rdp7YWyoiOseVK7PsG3pLaOOJMEcTWi5cW1E9cVuAqo1JmrIqgDSdTba5p3RApJEQeDTzUoPnXbGmvWNUpu2haM4IyDFL1mm1CobyWw1rG4qQ22fOvWfxKqPorhbSlwMhh09a8lpe0H0v5VV7RwUfIjymsWCNcPdJbLhgomDyMVdy+1i1bdEIYNDHmRPFZL7DetwSd3lTtFqO4uqWsretkyytWRrvgai73/AHGy2xBK22jFa7mo7OTShLNgkKT4biAxPJnnpXOv37VvWb9MxFlshW6elXe1j37RtpO9QQIwTNXYwuC9xmtqdo6+QpYJzBH+9Tc4DIZWRkcVWntu5dUEgeIzj0qEPtlZR2Agcg/pTG8bG6CTmPam3rCXn/kjxYJUccc1kl7VzByeRWVqygGVESaKyNzAlQeeTgUy3ZD3UDOpV2ggHIrpXLOjTRQQouRCwwJHnIFaiNuh0mnS3b1J1DXLirO1TgDyNdPW9pWNB3TPbbvis/OvJ6W8dNavXLIZwRE8BYM1m1faGo14XvGaEED0rUo0do37t6+bt0Slz8u3O0V0OxNC1+zcu23WzdTgqctjArn9nXFYi2wgtgFsCfP2rrDTXdPq2TTBVazDBxJnrn61INen1Wtu3E7kE3FPdOzCDA6E+9c/U6yx2dqTcRGuajeSbhOFJnApuo1dzUWrdm5fVL5HeA2xAZjkCa5Fpe8ZlcglnBJbMmfOraPdaK+dTpbV1hl1BNOrP2dbVLBA/MDBJ5iMCn3bi2yoY/mMCtzgXUqVVUXUmqq6CVKlSgupVVKgKpQ1c0F1c1VSguroauaAquhmpQFVzQzUoCmpQ1c0FzV0NXQFNQGhmrFAxTXif4i09zSdovddf5d0lkIEia9oDXl/4j14HaKWXMohEggECetTLhXP7Pvtpg142xc27R6QTyRQ9q6a3Z7RtppzbFu8qlRyFJqdpXBZVLNoA2ypYQCAQeDWEk2yFuCIg8zXO0abOivPqLyzbuDTSWU/1Qego7Vs9p6q3aLKguAwRACQfKh0my61xmvG1eOFXI3enxob9u1bXTG3DXmy43YBmAPhFIO5pOz7nZ2oKW7ii00LuwS5JyPlWPtHV6owikdyr7bZjg9Pah7R1F61a020FLiYAWTuMQT71m09zbp7r3nfA/lqcDd5x6VrY7vZepa9fu29R3V1lyrKcgxwKrtE3dPdsWkA287QDJPMT71k7Fuaexa1F6+226ykKCMCetDb1Wp1WpYsxdXUIBuAIJMSB6c1qVHa7NvG3ceGfYqb2tkztnMCuqmqs3EV1cQwBHxrm9nj8Pq7lpiWDDbJzwOtcvUXRc1psaa4qgLCCT5zB9ao9ZV0q0wK7JBZAAw9YpgoiiKqioTFFCRVUdCaAak1IqjQXNSaqpQWTVVKlBKlUasUEqVVSgupVVKCVBUqTQJt3x3r2pJYPHwNaa5nal5dIbWojaSdpb9JrVY1dvUWgUJkgx6mgHtLTnU6cqo8QEqRgzXlNRq71m1d0N9CCcwVyCOor2GjvrftSDLKYb0oNXoxqLqHakDBYjMeVSxXzn8RdClJDKG3BWEwfSuja7Sv3bJt3ouLt7tRHiOZxU7Z7OXTai4dyqN0ADmI5pNgJqdE4tXGVtO+5C5Clgayh+ts2/w5sq3d37ahWtNABLHpWTQI2kuNcu70e20BVxJEHJ9q16dbn43T/irYe63i3sQQVAwSZz7V1Ozuz9BcuG9du95d7yWW7iCfTrNJFb+zLt5tEdbegs2VG3IB6e1cvt+/dv6kd5ZuCwCCWB5mu1qbuo1WluaTT2xaf8u4DCif7VQGm7jublwG4077jDMgcx0rVRxNJq17P1qohcohyG5yK9Nf7Rs6fTi7cO1HWVM/SvF6x3fVXbpVntg7e8GAT50+1duXbap3gKWzI3H5xNYl0O92bq01mqW6LgG3cSCennWXte/cW+2nBYyytaYCS0jIrhdoXjptdcTTHaoA44JjPwrpfw/pfx+tN+4z93ZEp7+9a2PVaRWt6SyjiGVQCKbVVOK0LqqhNCTQXNVNVUmguqmpNVNBdSqmpNBdVUmpQSqq6qgsVze3LlpNKvfIGXdBlZAB6/CuiKG+LRsObyhkAMgiaK8xd0Gi1WjI099nI8W7iT5HyFZl7a01nThb+nBuAbVMZVT61tv9p9m6Le+jUXDqBLAcLXm3uFXd95cvjxjI9Kzahuluoh/EF32zAkwT5/Chu6lXdighuCRwaywb2xQdgEgTxWjuE7uyVBDvKjMh2B8ugiprY6fZWo0+nusdWq3Abe1QfOeKx9oasPq504dFIhQTMY6VmbvrV+LykGJHh6UAul0LnhTAMcE1N+hoS6idyLu7ajAlfPzxWm72nctavVX9G4si8fCOorIlt+7DhHYn8rRj1roaXs2/rEQ3babIkEgbjHUjmKsHNCbX3XHDs5zBk/ea9D3mm01y1v0x/EMoHeFSIjBPvXM1TXSbQTTC3bW4FF3u9u4iBFewTRWrbJqNTc7y+0Qzx4fQDpVkavDl2OwjcVmDd0v/ALe4SVHJPxrLrOzdVq7h77UHeshVAiVBx869OHtbQGvKwmeRNcbtjtW1Zdtu0sBCgjM+/lWrGXPtdl6jTpcazeAZFi4oMmD0otH2gNLbAfaCAJAwcetY9Z2zevadUsMUBBLmOT5TXNtbrt0XLsbS8EsYkRmsD2Gk1aay3dMFrJ6SCRP61xdXpNRb1TLpgVKKSZOSOP3rsW9XYtae2tvRW+7PhIAiD/4oHW0Ut37IIctAUwVB8s5zVVwr1nuGtJfUm0V3LJxkdPjWfUKlosu9bgnAGfjNae29Yt821t2ntbWO5TwT5g1ltaQ98q3I2EiSuY+VYsDuzdTdV4DlSQQTwYrsWkuaTTXNWjhpwp5CiOaxaPQKr3LzqwWyAx5ByeINP13aVvVaTubA2JIBRck+VakBaLSXNdcXbduBU8TufMj+1adJfFm8NNZKlWIbdEQB1p1vWJpezbS20BYKJgzk9TXD1OtBvlTuEgziM8x7VfQ9hfbTamx+YMJiQJrzPalt7V24JR7ajcoLCQTgR/atHZeucaeLai4VG5lI484rPdtrq9bd1AI7sRJCHB9B51fQ5WovlLZtjTm2VaTdfLGcwaRZZu8YuJaA0A4z50erG22xW+bkEyGBDLnqKz2CADkAEZxJrI1XnR7UhTuPJmfc0l7u9QqeHafyAenM0eq1CXVxbRYUAEYwKyLuwYj1rId3sbREtTblxdpFzFwmWIGT6ViD7X31GYu0zz1mrEPtReuqhYhSYMc16NOz0Y7LtxdNp08K2wRJA5JNee0NzuWJWwt1iMFh+X1HrXT7O3C2+s1UOuSN77ZzwJrUHb0Gisv2fctIO6tMSULHkTE1i7T7K1N/VlrYt7QoAlgK5d3tT8OW23WdHEIs4XORSL3b193kKgAECRV2GWCQCN/iny/erum4JLbQSYxzVaS8NrqZUHJaKvUNtl+8BacdRXg9gbN9lLbgpBBDDz9aK2tzY7owdDiWgEZ8qzWULuoY7ZOW8q32nFuwbNxUII/NtAIPvzXSSCtEFbV2m1JKWwwBIEE12u1Q+nJuqgLMJDLJETXEADlDuHhIjdwa6FvtFrWr8TBkUn80kCumOWpoP09pdTY/FXCyXH3BfKR5VLmsXumsNuUEzJmQflmlntFtQhW2g3AlpGD9+1Zzqi6MjuCTgSSQOtS5a4HfsBdM1tdoksWXoYjE0rtF7l207XLieDIjknyNc+3qW1DQ24hQPGGnnz9KC/fW6C6hVZfCQODW7nNKx21um1dv90zW0IBYcA9R507s7Vrprty6rk22EBCYzTLrNbsFrQCdTaAgmecdaw6pbXc7rVxmd/zCIK+kVy1ryjadU963ecWx+YE46T6Zrp6W2n4m2GUReWQATHHNcHS5dEt7wzMAVOd3pXeB1Gkvc25VcAAAFT09CK6Y3Y6fZzs1kqxLQYk9PSk9ssU0xYEjbnAma0dnWGS0XaAXg7R0rJ/EFy2miffLCOB0rt6DdNqA3Zi31IOOa0WLy3k3LXP7IuovZNmy4P8AMBAgedc3QdoWtFrdWj3tygygPQeVNj08VCKXpL66mytxCIYTimXm7u2W8qoz6u0buluoDBZYmvml22e9uWXHiViPD1ivoVztPTvYJ3Btv/MUHMV4jtW1pRqnexfb80xGYPkaxkMVhYRiQ20dfKk7gFZwTMwM8U78RcFrut57sGR7mj0163aD2XVSGBKsVyDFZFdn6ddZfa1DF9sqAQM+tXqNDq9PF66jIqttzjMTTOzmv3bd23ZQ70IcMvIPnWq7rb50ipeuret94GkCSCRkEVdDEtt9RaCsAzFoCjJ96MWzp7dwKoLD+uckeUVu1e7Udo2z2fcDvtB3ggEf2rDd1W233V6wGYz48gjz96yMi33mcjPM0d5mDbmI8QBpO0mZJgedMDqFCsu4TzQDbMGDO05I8hWx76OouW1yhABgDHqKysoW4yAUdsqLB2k7yeoxQP1lzTjaunB2kZng1igqhKcHoKYyJctqq2zvUkl92I8ooIuK+zYxIzAHpSC7F1xf3KvizAGYrrJrrp0jIbirbjaYwxkgRNcq2WtE9ATnzorlxHRFyCryCeTV2NOvvm67CCVTCknIHQkisyG4HBhsZyK0l/w6MSZDqJE/Q0M99cF2dwJAPQY6VB7Sxrk0/ZNu/cwSs5OTXP1uoN+7Y1KndYB3SJBE4iudp7Gp7Ru2d4A0wfbtBzA6Curd0Vpu1Ft3LgKgQLKgwABgE10lHYt3BdthwDB86uiVAqhV4FQitAalXFSKCqlXFVQSpVVKC6uqqUF1dDV0FzVzQ1KApq5oauaC5q5oZqTQHNSqqTQXV0M1CfCT5UBVCdqk+QmsF/UXHto9mCFlmE80q52ity0VViL27aADwKlsHTt3VeCpPE15r+Kkb8RvcHYREgcV0NJrBY1Ys3goJ/Mw4J9609r6azrtDdBQXHUblg5HtUt3FeTuXDqzasoiiQB3nAmMT5VzQjNKmNwMHNaNASNRskqvliTTe0AovlrYJEAtPJxXPYUXCruVIdREgnnzq9KFt6hbl5ZXdxPlBoFst3wdyAjMJAM4548qvT2rbapUub+7ZysL1wfOkGm/rr+tv2xIJRdszxWfWNbUhLblxbGW9TyPnSmVbd1hLKowJ6UJuN3TLtBEwSBzJ5mqOt2Ki6i89q5Hdt4iGmIHWugbmi0uuN14PdoSAMBiRgD4Vw+z7t23em0AWIjaxwZxEV2NLpUS8r7Ld0ieSSQx6AeVWDo6Iao2b15bTDem5FJmBxArh2GbQ6tLjI7XMgjZAB9D1NdzV2GsEX7erNq5tClJJAMjgVLlknU2Lq6cXFZtzETgxzE9a3ob+x7w1F29eBbMBg3IPl7V1q8/2TrtMutfTlStwsQp6Gu/ViIaA1ZqjQVNSqZgsEnkxVnFBKE1dCaCqqpUoJNSaqpNBdQGqmpNAVShmpQFVVKlBKlSpQZO0lF7SPa2F227lWYDEdK5m+1o7lkl7ipeGxFJBFtjXavWlvWyjSJ4IMEVhvaH8Om7TKHAy1u4ZDHz96K5uk169n665aW73lv+ojq0813LHaFvV6NrllhvUZE8GuHqOxRrAupDjRGPEhXB9hXCuW9bonKS4QkBoEAicGpvSO12r2dYOguau/dfvXynikfKuJodNaZCL11mKr3jKqyNo5B+dJuX31CMrOYGQs4ImnaDRhtaVZ5tKpLkE5Ece0mKzsdPtDVpdsaa6hU2Uud2pZOARBrqW9Ja1ty1espttlvFu8LOwwCB0FcK8h0VtFbbC31e2rGZUrivQp2zpgCism/bCtwFxViuib9rQd3avEAOD4vM15X+JJt9r7NMT/MUY4GaZ2vrbT69bfeC5aVCR1BaK5tjRPrLyXb17agySxztAnHvS1GZdZet6ZtOqmLhlgBMgGuhYu3NDp2a9bKkD+WjAzB5NctwLWpO1g45QqZgVsu9o3b1uyWuszjwyw/LBxFZA3NI73LdwgxclmthvEABJJ8hXq/4Zs7NEWCd2JgAMDPqaypq7R7N768ouah1NttuWEda29hBLVlrNs+H8x9Ca1B1utQ1VSa0JNVUqqCVVSpQSpUqpoLqTVVKC6uhqxQXVGrqooJXF7cvarSq72lL22SS04XPlXboLqobTC4AyEZETNB85s27l61euLACZACnPmMYpWnule83De3ADLPP6V6ftPti3ory6PQ93atoJJABA9x1rl6i6O0JfUEoUQlAqbA586zo0wpcNiwLoti0WJ23SDPMEKODXU0IXtXT7+6K3lG1TbWQSOsDIPrWjszWWNXCaiwot2re4EW4E+pNchtVprLLcsWitxSVOwkSCZBkdaqvSEWr9y1q798J3aG01nYAVJxma8+960e0O4bTrZ09t8opmT5zWbtHUXW1ZuyxNyAUuPJI8prM9xrrQMFug5qWo79u8LFoMrWWtqQ22TC+nqa61jtXS6XRqS471hLeHPFeXYW7VpLdxYb3+tKZ0tXVALHIJJzNZ7hv1faLai1ZtPulbm5ZPnwa61nta293fcJd0WW3ZCnyFeeuX0YE7BM4NatG2is3Ve4jvuUSu45JpKu3oh2qrXbQ/AsxKBiQuBJ+VbrnZul1LG++lthivJEV5zVdryEt21VLaHOZj0FbtJrW1TONRcOxQWwY+Fa7kYr9rS9nXwptrftOCAoMge5rNeaybPdIoADHAHHvQahdX3rqu5ELSARiPWsdzUN4raksR4Z86zb9K3aJX1RYrcZURpIFdsvaPZK3LauAnhBgicxM+1L7OX/h/YbXktC4HyxOMHBxXG/4lfss6WZKOCBZiQAR+1XgZr7httpiW2MYOczXf7E7PtsqXbt0ADCgcA/ua4d/Tqtqzcud7uutndifavRrataO2guMoW2N6CPP96SeQevvPY7SZBsNq9ZySBB2zzXnr63rVpLqWgltyYAiWM5PnFMv3Lmq7QRgLl5SSwRhAIHJx09K7R0BfUpfu7DK7tswFAETHQVoYfFp+y2ss0X7gBAgSZ6E9AKz3+yr7aW2+o1VtWCsVWMzzE9ea617SaWwov3wLru0iMCOmPKg7ka/VDeGhFAtE486aGHsJFsXXNwncBEBonPPnXT7Q0lvS2WFvUiwr+KIP1rbotBY7Otu7hWZzMnJNcj+INRoUO8gXHIEoGIjrJNBwr/8xEW4og8Oogv6mpY7MQIbmp1C2VIlARlhNJ79tRfFxRs2iBGIFabVzSW4Zna7dEbWZZUZ6zWQrU29Mtlhpg5UDxEmcz061mupF1UtXBcBAE8Ba060H8O7owKXDz1JB5j1qCwiaUo1u4b5XwYgDrM1NLeA3+yXs6NrpvIzBgqqondPWfKsQ0mo3kBTIXccdK7vYll9WlxXcoLYAMnJk8Ct47Os39Y1u1qGYAbUnEGZ+Na0jJ2X2cdPpe81V427biNqQHBPUmJA9q2F9PpuybmwobQwtzaJ+tc7Ra1tHrCly4LsE7mInbH61yddq3vO1oEm0GJXjMnmrwitdfa+oJ2wSWJAHJrEVHrWq3pyZDmAD5c0x7DM0ohAGPCKzsblcFe6Vyx5kClXsoLRhiDyBJFEzGy+22gAbiIPzpLsEGRJnpyK8ciHWLRu3kS4ASPDkxJpxteFnuEqgkY5P981mW4XCQsXJ8sNTbd3dbKEsVXMeVaUdpYBDgvHiwYIFZy7bsPImBOKcwNskW3VoESDMzSmt3EuZQEAbirERVDrYbfuVRM5CniOTRM38sndJOIIk1V7U72AsLC7oCTIE858q12dPacRddEuncIg4PSrpC7F6+LuGcEiPDz5cVrOkZGFu6rG8WH8teCp6g1mawRbs3rKv3inbcYZEzyPOiGp7y4i34XafGVUjAx06mtSfathtraud4TuvRCCOkEQQfSuQSWud4wOSeMHmunqGtsCVuMy4beoBHoCDXO3N+JXvrbkEyCMeoNMoNXZpC9o27o6NuOciBzXoLtlr2rN6yAqRtM4J8zkV5u6bZZmACFsgqZ+teg7O7SW5bCXmBfbMefpWunZwOzprQ0+nS3IhRzXI7WuW9VacMhhepBhxP60+xqhftm4XDb5AtxBHvSr1xNPbe1dQqhBCZJma62jMlhtdYVtLcNk6YFcnnGK4uiTWWtYz/ge8ZTl4wZ5Fd+3rbNvSwhQJtgy2THpXH7R1f8A6pls71sNBABgVm2K39k3n/F3L91Tp7AgQSY3eldu5qk75EkMlzAI864H49mcaLU20FrULhi0rP7VztS+psq9rTBgbAFwSYYD961L4Du2+yNZcv37umtW0tKckPE4ma8tfd1aHMkedet/h3WXtfcurqboKHlSJ3Vy+1dBbHa6BbYNhzlpMH1jpUsRxkud4NhIE0u+zflABjEivRdrdm6TR9n2Vt2VOqOdyktuFck6C5aBGxHhd0gg4645qaGbS6m5prm9HhhjHBo17zvC1sFhO5hxGas6dFNwPctgiCu1pBnyIqKXRhtYQ67fD1B6H5UWN+o1q3NW2ptobN8cFY8oMisD6hicQds85BmiXuO9Yk3F2mBwSw9aLWWbYdbllwQwjbI586mkrMbm+6CyyvUDE0XhkIgMnrPFTSgm6BdggGY6H0po0y/zNrAEGVHUyeKgUVIIJBb9q0JbIUAMOnt8aRvNomJn/MKNbjpbiREzPWoNPfrYMWVVWEyRmfelNqEVBctgC4TJYYk1jVoul5OTxTbsO38sY4iroXcIfxYg5MUplJYEE7FzxmmWztENE+VM7skddpBJmhA6hLislt8sVEiQf0o7KEQpB44BkmarTsqsWK7hOSaUGbeChKxweBVHa0TNZcXIubUiQoOYPJNdbsTV2H191dv8y40g8k1xezu0f51rTsS4OG5zIg10Oyzp9D2jfuRtUtstqwM89CauKvVmAJJFYtbda1dtyQATjPPpWbvmQam3dDFd/wDLYHiePrXN1N29qbB/EqWaxJXu87jFdNo9FbcXEDA+/oaKsPZeqtXNPbtbdl0KCy+tbqCVUVdSgE1VEaqgqrqVKCVKlSglXVVKC5q6GroLqVKlAVSqqESImJHNAtNRbYuNw8JiJzV6o/8ApbhEmV6Vwe0Tc0ju3eqzvEQDmD/ataXkt2yhvh9yyuePes3IFfZjbuGy21EUNESJIri3rt2bV1oBLz684PtWnU37gsO4DJ3hhh0IGKxjU3NpmPCoWSOROK45ZQbNKUW1da6hdHkBmH9VDq7xu2U/C3DZNuRknIrJZv7dM1pmJTdu46+lQw6lXBg/Tyqd4yaJCbr3gDKiMjBJxim3dNcuLceFDAznBp1owht7iEGQBwDVhxu2sZU5Pkam/KucGDBe8AAtsBGOP3rXrMadb9mNhuZzMnOfrTXsBn/lAA4nwzAHJ/Ss1/RdzoEvW2LJvUOp5HWfnXWXaqFkdyxdQt62w2g53Dy+tS7YeyNNfdkRHWQPOORFbbvarJd7uyFZEBUmJkentWBvxV9FQkMmQoMSOpqo3WlsXdfp9SEt2EdCQBMBhifvit2kG3TsjK1vKm24/MwPr1mK5BJ1ATs60FWSAWnduPp869L2fbXS61ldzdFu0JJEC2fICtQFa0j3Rse0R/UHuHqJiha1cTtUi3qBu7qWUST5YmuwLSaoJcDMVIggmPpXl+2NRctdvG4l1WCKYIMFQOnvVvgFY3h5u2xaT8QT3kEN7V2NVrbum7VssFZ9OwCEjInzrndndpHX3X3wr/mJA/NiIrJd1j2O1e6vEFC3i2rgT1jzqbR6fRa/8Tq79lgVKRAPMVtNcXRoLCXdXktthXYyWziRXS0Op/FaZbhBV+GUiIPlWoB1gF3TXUUgXAJEmKuxqVuhQSA5AMAzQ6/SDU2WKOFdQQDMD2NcnsZt1+3pXAW/YYlwDM48/jQd80Jq2IAJJ4oaCjVVZFUaCVVXUIoKqCrisOq7QTT6n8PeB8YwRgZHnQDe7QFnS3CPEyXCprUl4DSWLnIfaCR61wtJavDW3bF9wjWllBiHBnr+9bdeSnZ2nFq4bduRAiDPlU2roax+7to8wAwJ9RTgwNsPBgiYrz79pM9izprlsreUqw38HJxXdtwulBL7htmR+1XaF2tSH1dy0SMRt9ZFMF1e+NtsGYE9a4lrUWtL2iGuXFY318FwDAPlVdr6stZGpsSbikqYOB/emx3rVwXQSJwxUyOoq3XesSR6g5rz3Yna6b+5vEy5/MTJnyrt6rVJpShumFfAPrSUZNTp7As9+9t9QASSCx59q8721qXv2gbVu4lkQHXoJGK7Gg7YtpqnsXyvdux2maR2t2mg0BFg2riF4dSMr5EVKPNWdGGae9W0A207vaa03NOQVS3buG42FCTDD196u7rbFzTXLyW0F0EKxMEkeYH71NJrSF07Xzet2w0W7wAPBOIrOg1eztW/aVjSXn4RgpfO2BMfWiTQO9/xXLYUcjcM+keeK6Gn14bUaG5qCC+26S0iWkY9uK89q9Xea/v3syCdpMTSq6lrRWL4e5euslpD4YWS3nxVXtNp20OoewHlW2i00naPT1Ncqzdv3ECWQzKMkDOaehdo/El7alssJkYoM+lVl1IG1gD4Y656Vst6W02lbUvcS0UlbdqJLEHr86zJqRauDuXMjrEZ6Gr1Ny5ec3DbIAeMDrMxNQNt61tON6AZwW5ORXX/AIUv3r+q7tj4VWTPp0+tcy8rpuMW7hssHuTG2T0HXHFeg/hO3bWzqLxsm2CZ3HiPIVYj0BoTWWxrH1GsuIts90v9RxmtRrYlVUqUEqVKlBKo1dUaCVKkVKCVYqhRxQQVDUqUFUN27btD+YyieJwKXd1dqw8Xm2iJBPWuL2l2hY1uptaAtt/EJ/LcZAJ4NNjz/bGqsvre9s2l8JJdTwTOQPTH1p3aHbVrVLb1a6RPANrW2MgjHA6cUy/2V2Zo3uWtRrTcZU3KwHB8sVy9B2Vd1Nzeu57IEkqpkTwYqB2u7Qvau3bvXLbW1uptTu+MHiOtYrVp2tteW8g2tBVp3e4Fegs/wqtuwmrXVFmVpVWUgHy4zXR/4JatsuouPb7xW3tKTM9JmaaHn9T2eqW7N687N3lsMH4JJ96xrF91BG1LZ6cxXo+0dGNWjrZ22ChICPPiEcgnpzXD03Zty7eZJbaqzKkSazYA2rdYd057xjgNkY9aXcsHvjvYWwOW5WegnpXa0XYbvpW1Go1ARwCNogwB51dnVaXS6VrKBLltSWgHBngEnmKaHm7neWAd0QSYYZmnaYtcB2AufMinarR2/wAOl+1cLC4SGUDCGaDT2yLfdWO8NxskKKhoy2jtsd022uBON0daJr5sq3iJDevrVvdV7ds3SwVUiYzNZrdxGVkJ8MdetTQamuvS8uYPryaC2pd9zCAcnNUotJB3gAYiOa0WGFi+rlgQViDmKBl6/qrdvuVvlgwhkUk7RStOtwOHDYGCQeKBkPe43ZMCP0rXorNrT6gnWsVtyCFI6+Rqi9Zp9TZt2b10BrXCMM55j3rq/wDD2CW9RcvW996SFaSFETA6zSu2dSl7R2UWQyPDARtODBrLre0CurVkUnYgAEyIjmOlaaNtW3XWixvW2BbIJJMLOTz+ldK3d0mjUpeufiHj+YSTnyFedGp7y8zqDMEwZOTWgaPX3rrXWQ7hBIYAR61JUr0lgC9bV7lsH+pLSQAPjWTtDXHvUMFCpCq0mOc/CsWlF97bpbc3TZO6QxAI6ipqO0LpsP8AirVy5aRvBOASR+1a2NHa3a7PeRLJTaqEktlTI4rz1hb2q1G9YBmSxBKqPWgZrjPCEbWbAJ861aSzqW0l17Yuqu7a5QYPp61nyG29FYvX5S8gQpkbsu3XHSth7O01q26fhmbUYZh/SB5A1Oy+zN1vbcsXAAZLNIMeQiu1c0ejFwC8oueDFskkn1MmtSDi6pbep7S06L3a2y65kQAK7erGkuXAkWbr7Y3bhIGZrgGz3vbQRItqhJXcoIEDyFdXS6KxrlZe6UEsAbsCSPKKRa5Gkvjs/tDWpb2ttwJ4IkUWk1Ope/dfRgLksSRgD2of+Gpa/iG/Y09qRayoZvCuBkzz7Vs162raFdM7vftyWCEYB5J6D2qWI5P4JVuXHu3Td3jcVXwiT5jypFx7RAUR4cbQuAK06nW39TpjOxUUQQIBYTWF+62BlBVgTIk59azUaluWnYgn+QonaYBPpS2c3mLj+WP8IMRUCi7ZVjBYAAJ1pDIxP5qgfctFMqzCRjdjFAn/AC9jDcxbDTED1FHdy4BmRAq0tL3qF82jzJANeeAl7xbRUgETI8h6g0ILBvAA0ZKnE0d021UKk46Tj3pb3N1vYEERMjkHzmqI7s7FyCnXnitQ1H/6Pt2nuhzuJCFeB5zWDAWLhDiMGYoy82gmwKZ3Bj19KsQ3TnfqWHdlhsJIVgPlP6VptquqDW7CEXuduNpA+oNZdNfe2kE4mRKgHz5ru6W3aXs4anUBWu3y0XFiVJ6GtybVgt6a+/Zty6ouhUugbRkSecc+VH2WzDUutsOjsfDvMKWHINPvqlk2na9eti4QSQPCwB/WqSzcuneltv5RLMZiD51qDd2jpVu6ZLtuyo3plVBGR1rhW7j3LzXDcJ2EG2Gycelbbmq1WnufgtVcQWcslwCcGsD3ER5JYR+UkYNZzGm73d8eJisTJ4B9K1dh2xe1bksQgQ5kbhSnsMlpbl425ZQdgaSQapdQeztQp7lZJB3ZIANTHwHa6+yahu5veMZWTBPx61f/ABEarSpp79sbgPDJMk+461zNXcI1FwpDgmccD2pWnIMteVtsnrBHrFLfI0X5tgpLSRAkZFQXbv4ZFYg7MDESKfd0Ru27T2rveAnaCSV6EzWFGLIyGSE8MZkGl8AdQ9y6e+71ApgbSDAIro6ftFe0TbuaxlXuyq4UAgyOvlXMuXBb0l213ikPDbTke1L7pQ1q7pLmy6IJQjiOo866Y3wOne7V0ydpm33ShUufnTG+u85tdo2bItadjaeQXBA2+c14+/oLtphdusp3HdPX3ivW/wALtt0KsYKHyMweprcDhpr+huWrduwj2z4e84IHrXne1r6L2wqnTpbDQHPJInmvcNetupCEO0TFeO7da9r7wRdILV2yCxucExVoDf2RrHOma3btWy+4Su08eYrNrdbp9E7aQ2bd20sAsojIJj0nPNSzb0n/AAtb62xfNrcLm4AkEiJ9qrsXTaR9HevuqXrikKUukBFBOD6mptWK/Za6H1OiAFu2wENAaSOPWqW5c1lq3aNpVYyQQAIznPI46102bTWRdsap1bSP+U2TLbhwCaz37JsWLGq09ruGgwVeS69SfWoMd/s/8LdtA3Q+6ZI4EHz60q8gs6l0tHvO7kFgInNb+0ToxY0psKVvFSbqtIMnMxxHtXM3XrodWebjGdo5MDmslXfZmX8nGSJoFbAjwzzTF2qQPEBGSaXcVGUlSWgxBFRA3AF6HI5PX1olA2FnIXEqByTNIdyQQRGKavjiCBBgA5oGi2GUQwWOTyaK2zFdwg9DSyDu2xkkHFS2yq3iDR7UG6w6PbuI6p3gU7T+UTH61h1Fp7Ti1dBUqOJ4omK27VwkBiRCmfy55qXtV3l5jsVYxAA+c0Grs6+NNeF0FEJG1WJ/L6x50b65xfZ4ZkAB9AehNYLO+6TAmBMR5V0tGLQ01y/qWCpdEKg5aOtWDo6btJ7Nm7Y1hVrdy2HR1bn40uze1N4PptGrMnhwDBjnJ9ab3/Zu61efT7e7tRscST6kce1P/H6S6Wu2rAtNZtg2y2J9cVtWnsbQXLU37hZN3/tnMfGuwaR2ffbUaO3cZgzEZgU81qIqqqGpQSpNVUoLqqqroJV1U1VAVSqqUF1KlSguauhqwRMTmgukXyHs3NhCtHJp4rDrh/PTJDEiAByJzNS3wOMdU6qWdFuFcQchc4NZ12/8wkljBIUQB8Kf2irC6biKBaJIx6GP1NZBdYMwYgnp0gV5srdq06rUDUXHJBCkZmfpWJlOQpgY60Vy4fDukdM0JYdyBAjk5rNRbYRQxEDnrNWLh25GePKk3CQAV65IqlOQSSV6e9XSNMWmdgisLoGTOGoLbzcKmNqjHpV2Uu3rgNqPAZBJgD0+nFCym1fbvPD1j0NWxUuO8+FgEWC08kTwKz37jtavbnbxf0g4gcVqS4O9CsBxkmmi3auW76uoB2naBge81qUlYk222Z0U3FCFjjA8qzKji5BYyRPhPAPNbb99r1ldNYQwECkf4s/3q9DasWWS7q1YW2uFQVE8ftXRpNGgtdoWnsFntIwK9Ca9La7QXWPdW8FQ2zvJQiDB6+dZ+50mu09zu3W2i4QHBEHma80l65au3Fa6AtuQMfmE1eEex1XbB0uma5pwrKpgzyfWvPdo9qpr13kKr/1HbMjMfrXOe8bouMGAUHCk/pSl2qqrtl5zOeoqXLaN+n1D6XSEIQveTDkR04+tBZW+3aCJdO26RHizMjFaPwl69YuarUo4UEwqwADHl609NJdSzd1V673TW4FsFOTOJFRXXXUaa12Y6Kx2ooDhT4t3GT5UrSanWM1r8OCArAd0BgnMmfauPed9PqHATcrgMy3BEk5wOa7H8PtfuajL3BaVpAEQPT2rUo62rW7311Le1kZQXQHI9a4lpH0nbRCd4LgAOwZEdczxXc1dmxY73VoN7XIDiZH+1ca3pnsXlvO4uqoB33fCRuBEH4CtVG3+Idc9rYmlf+eASVHVetdHs5zc7P07t+ZkBNcC2q6jtHc6w5U2FLDMx+Y+YI613dO9jTkaJDtNpRgnmko0mqqV5PtXt6/du3dJpwdu4rKiWaqOl2j/ABHp9HfFq2nfR+ZgcD0FdexdF+xbuhSodQ0EZE1wexewdpXU69QX5S0eB6n1r0JNBOa4XaQS9dbRXbpL827gAkZ4PtXauNtts0EgCYHWuBqL34S82rs2+90oExcWSrHyNKq713TWrKB2vb2QbjGeIisvazl9HpXFz/06LETzBHXziuZrNQ7as6gFhbcEMCZIBH+9XotJqdXYFm3eP4fvBIngnFY2BXU6hrw1KWmIEqtxgT7fEV6XV6kWezNNbW4VvACA5/OCMiaSlqzaXQ6O1ftum9muFczAyPTmsn8RA27RAtzbMKHHAIJHPtVniIZZntPU6awwABlnuLyY9OlZr1q+lu/2ffBd0aLImA2eZoOwb95dalu1dRAv9LHBHU12u0rmi1F+8upC3UCrtK4I54NJ5Hj11D6e8rFCrIZgjqK63aPa/wDxLSgbWJgxBge9Ho9P2bqte6XHAsjCiTPzOaZa7M7Mt33F57bBmItQSY6ifWkg4lzTanRWy+oHhfw22nGeTWNrhgqxBwIjzr1tjsuxqLCbrfcW2Mz3hbcAc4OK4mt7KtPrbv4K6GtICW3DYfgOtLF05+j1Zsd4pS24fHjUGPUVs09+wLShka5dUk7QDDkn04gUhE2uidyWAO4wJkGt2hstesM1m6LKBjJ3ftWUZWVt4W22QCZZY2+dKX+Y8yO6Q5eJHwq+0rV7TaprdxySvBmZB613OyeySmmt3tRdhZ7xA2QpAzI4qyKmlaxo7VnS2ATfueKVwp65nrWWzevm1etaiwfw/jCwAQGPWa39r6vRXhYtuqbUPjuW4kHrHnXP7U7RXUNZs6fTm2qKVhp46GPOroZNCunsXrl3WjcqJi2I8RP9q2rq+/7JNhrbPca4z7UXI6yTXLNtjeZLas0CZjIHXHStOnuAWTaVyrd4Tu4wRBqSoVY8TNvBg+GZmK7fZ1y8dBdtW7o3MQq2Tgt6+1cm9ft6d1t6IkgSC+3mur2BpDqELPBfdCkkyBzMeVIO92INQ1hr2ouFmfBUj8pBiK6Jpdi33Fpbe4kjzo5rYlSpNSfLnoKCVK5/Z98jUXtM7b7gYkx/T6E10KS7EqqKqNBRIVSx4Galp0vJuQgiuR/EOpuJo1Sw6jvDBI5rk6Lte72fbfTsymc+EySfQ1zy6mqPWhh3hTqBNHXnuxrt3U6tGvC6YkgydtehrWOWxVSalStjjfxLo7uq01s2FZnUnCmuHo+y+7vpcv6tV2AghkMTHCmvayFBJ4GaorbuQm1SQNwBH1qaV5G034bUO+p0yrbT8l5VB70nnk+VJ12t01x9mh1t0XiwG9jCgeQArua3sV7lm4bTq15pAtkwgBPMedc/Rfwitq2DqYZ2bO1sKP3NACsbl23pFe66Io7zax8TEzgfua6Om7Iv2dXbZNc4Vlm5aLbio6QTR9n9lL+NbUK9xFtnaixtDQIkjrXUu6Wy1xrzCGK7SZIxQc3W9l6e2wuam/cvKGkJcbdJ8gK4HaSobbXLFmzYg7SpiQPMetehbSB9QNSbuFEKztx5wPOuJ2vcs6vSM40ha8twW++BgemetLBxrmpTaU2215ysyxqrGjv6tlSwjZ9DHvPSvQaDsLSaJN+vVb+rYSttTP8AtRaztK3prFvRWItwJcpgSentWdI8zcsPZlGu+NeVHFa+ybbLYv3RfVTZZXI6n2oO1NQLjI0KoVQoiAT60HZ2lvay61qwCQo3PBgxNZUXanaR1l8GPCMbYAj1gVzitxlJtIxAMmBxXYt9kJqO0TYstst8uWILD2rfpOwjc0lw/iBsDnxBZYgYirpHmFJKjcJzwBWjTkW33XkOZGRB969j2d2TprTo+nKsQviZlByeBWT+JRpggBLPqMSygBY9hV0aYOyNPp9S7vqrzW7SkbYMGelV2qu62ptOHDkj8plQDxJrbd7M0Nqxp2uX7we5wBxP2aynR321ZsJbchcq5bCjkzUVzAzoqW7hBBO6eSYxXY7N7GTUWm1F5mtWVEmCJJ5+VYdYid1pmW6LhyrQI2nmPbNeh040q6a3YtXGeSFZpJAxk+tIrjdni3as3dbdsjYz7UYnA548636e/Z12tTDvbGJYwCY8q5TalRohoCQwRyTOAc81o7M1Vi0u0oHvN+QMYCj3qbSvUXV0y6O7ctqJRSAfavIX9Vf1W1SXuKAQgI4JHyruaDW3u0dVcsXjb7lF4TAP966N7QWtTaFhgFs2wGO0QZHrWuR5jQ9ijut+pcy2BbTJHqTXVtJe/lW1tW7UsVRpgEefqavU2E1GsC6QhAULFwfLmR61ps6e/e7pWdVS2ZBK5AHlVkDBYvDSjfdKrb/pXAf/AHpf4kWLga4rbWMYH5Z49TTtRaKW7lwXHAfMswEZ5zwK42p16qqqqJI/LckmV5+dLdABfUdsXLllO8Zg4RAMzTtPr9Uby2gLdndLbiYAHvXKsat9MxvgDeZkjgTzS7q6u7OpCt3arPiIwJ8vLNY2uzNR+Iu9q6iL6bXMNdXkiBkeVadNq2sLcs97bS03hAKRuzz6VzrF42rneNsX1IqXN14MwAK5JJySabQpuSFAmTiquBEWWjcfLpVG4EU7SSSILHj4UtlJcgs0GKyHA7WAUsZzBiBSTfAPjQMTnBqO7SxggKIA86STuMkET5VdDp6m6rMBsCQeKWtzcXa4NzHMxT7mkLWbbJfturmGA5U+1JtWXZ7i7huRSVkxu/tXDXlCrpMYBk+XSqLsJUqJwcyKAh2fxuc4lv1p4sklSGLyOCM4og1uKluYG44qrXi37iQqgkAnE+lWB3pZwuwgZEY+A6UvYxVCCCrEikgdZCveRGcBWMHEwPOvQ6O1b09u/auvbv21AK7VmfIgV5vetuLe0b1EqyyJM9a23rnd6lFsNIK+IqSwJ6zW8bpRsl7V3CikkWx4Y4XPJruaS+NBYay5t3LrBVXaSd/ka4lvVJbbfbdU3IVY89OIouzv/U61ndbm/cAjAQF8j861jyOn2hojdt3H07KYabiFfyt5j0rhatH/ACEDwmOQc167Ze09i49y8oISGUrgeteZuubr3NzFjumVEmeOegpnAmy5VlIAIBBWRho5FJ1165qL+9wRuNdVbVg6NBZutNtpcA+KesD0rm3ybjMoJFoxB4PvWdBOothY8TQRz6US3LLXLZYAoIBUtEgcz1FVvZ12srFVEQKKzonZvAu4P4VngT096SeRoGvtWrtmx3oWyXnz2AzmaVrSBeG24r2yCwdDBNTV9kC1cVbm9FdgoJHHnSrulC3VWWNlZBZVPPrV16DG0Vq8NOgvqpeSJMEehrJqNNcu6oWCbaFfyuWAEDrNJ1jMWN22pUAeJW5jzrNp2N68iCWJMCOa3PA2C4tjV2z3r3LQYByeg616Jbw0OpKdnqwHS2R+aYM15+wz6ZNSDaLMmHgxAJ8j61Q1l3ZaLKXFtvzEmQPI1rY9rb7VYaX8X3KkgZAImeorids9oG8GfSMVDCWtuBMkZ+EVgW7ZfU20ts5tXBO1XgAnpTtdpdLpzdKXSxaJWfEp/cUo5SXCEYKSA+GUHB+FVbLWw1tCQrGSJqksBrrAXR3YHPE1Y0zIxHeAgMB6mayAYJcYgnjg+tbbSai5aRGuys/ygVLbvMA+fpVXeyr+l1RtakohZdyMSSG9BGZrR2fb7wNp3I2LDHxgbT5jyNIrPrbb2dPbtXkdbtliAWEEocrj51osadZLqm4FgQ6sJUhROeetc/tLU3bl1nuXblxVlV3mTA4E9aT/ADu7VO8bIgGYUTkj609qu67Oym9JJGOMjpinrsChCRkTIBGaE7GvoCkQIack/GgvXhcuggjHHmPSolI1enuW03nKngihDSJMD4Vsud7q9OtkPIWTt8/apZsPqfBbRUluC3GPPyqovRaZtXqBaS5tulSVJHUdKoWmUlL5H710E/Bae0dUh/mhItoJJU8ZP1rl6jVm65uuyFyeAMz5wKmhV/Ie3bVjbWGg8x1M0FjTXNRdZLYAI/xHbE8c0Fy/dvL4i20iI6kTOfSnaVA269dYwoECeTVVFt3LTCy0rdBiAf3p2nuNp7u4qPCCNriRUs3xcfdctIWUQG4j+9LMX2JVhug8mZqI1WL5N0XiywCJU8HPl1rTrDdv6w9wqMLqR3arAHpWS5oe50di93qMbk+EcrXq+wtG6aK0+oIbEqCI21qDd2ZZbT6K1aZAhVQIBmtJqFlCkyIHNVIIkHFdFCalXFUaIo1VWaqglSpVUF1KqpQXUqVKCVc1VSgIVgD6sdor36hbCgwynn3reKxdo6pbUWrjFEuCN0THrQbwQRIIjzrNqCzA3FIhMLORnk0qzqbFjSAG6XgHJ/SmWdRp9dutKwO2JHBpRzNbav2RYDWtyQW2Hgk+f0rkX1W3ddkcMPPjmu321qHtagBAcJEHIrguQwIPTJbkelefqcgT4l3HjiitTfPdKpLYgAfOl3FCKm4iD18vWgbfbvsocyB0rGhTFTcCyVjmRTLZCIwABJyPMEdaJDtsLPdkglum4n19KASVcxJBnH9qqDl1G5FYRJczj4UIuNdBuufFEwTmm2zca3BQoOcjmlC33YBAAIaD6Vrc0qKWN0BhCkSZroaqNPoJVlPfAPuGTHlWK7cnWBrqhkZgWHQ4rRrb4237S2URThCDJIAkieKuMWQjs3R/iNTYW+TbS4CwYNDEDHyk12u0LGl0fZF2yNxYEBCR1nmsfZqd72SzC4Fd22W2PRV6fHNdC3pbX4d72rIvsSYBJO1R9Aa6Ra84utfTae5YRiwbkmlO/eANdG3HJzNM1GiZi113CozEKDgx7UOnUnVAW173nDEQQBmsVGa4wOSOc1qsWTesNqDhkIGTGJ6DrValRe04a3bVSjbWY/ea1XLrr2d3ZtGGUG5cIncQZAnpVkHY7IvXWvM+obCmVUgKN0Yx7Vk7c1t8ai8rWwFfGcgxwZrp2blq1bsWVVXvXwDvJkA9fkK4/aiXNZqCbRX+UYJOC0TOK3eByb+oe4yPdJY7R54PEfKu32R2iNPpWU3wpHiIiCSPX2rzt+29tmFwGSNwB/w9DTLli9bVWwNyBgRnwmucR6nsbtBNTc1C3mLW2UswJxStZq7Ntn0nem4hVTaYmYiYB864fZ+tOluLbWW33FBJ6jOPbNa71oaLV3LVxQzLlmA4IMg54rex2+zNfaOiu/jF2XEAVTEFh5ieYpmn0t3U9sm/u32lVf5kweJyOlcXXBb1vSPZa4yFmCyJzznOBXe0Gna+jMu61ZuQbhB/OQOF8lqxWvUM+v3WNOxSzw94c+y/3pmj0Wm0NsJp7SqRyxEsT5k09QttAqAKoEADpUmtIsmhclrbhYJAj41U1gGq/Da29Fu4Vbmfygx+9Ab69k7N/EIneFPDcjO31rh67W/itMNJpr29rh3y3hGOg+VdbsjUo+juC6EW0WfdnzPA9K5X8Rd3Z0+nGnZAsEABfEAfM1Krg3tzoscDjmOK1LqRb0o0tlCpuEM1wmDI5rHaul7TiBIIj50zVyGtqy7SvrMzn96wjetwaNzsZDp3BUsp3HIE0/tTV2ruiNlL73LqwwUCAR1keYrjWg9w7BACyTJo2VO6YIxe87ADmR502A0+6xcDXJECY8x5V2dRr2bR3tptqLoUsAegEAAfCuObcMqqSxPIIjI6U+5fsjQdwLU3DB3gxFSUDZ1NtGS66g9204MFj7+VLOsfuLiBhLuDE5NWtu0jjcgbcuZPGOa1aXs+/ds3bVm0HcAOHjPqAaso63Zb9wunbUaa6LioCGYkTPx4pmq0pu9ofj79tlcCFS2wGMjPwpGo1K6PTaXVtsvkSptsSSePqKMXtZqVubbDCy6g9BtkZnrFb9Kzdmo1vVMI/l/lCg5JPArbqP4d/lW0wWUEl5gsSSenlPFcW1qXsXUBUC4rBUcGBzz612tT2lcFy6LTo5DhAQZPGSKkHmNRYNq+Lepa5vt3YctxGII+Fen7K0l3UuxtWy+nI5vk7T6gdawdvaIi0mpLK7lgWB5OD1rtlrtqxv1Fw7UTf3VuQAI+ZpFoB2bo9l9XK7yxVmJAOOgHSvNXXe/du6bSAtLhgSoDmBxPpW+x2i169cv6W0tq6F4mN4n161yL+qtHULeh2uH84Y4n0IpWdm6NLt69cVH2sVY3S2ZEZ+NIg3iljTISWIMkSSYz8K2JrFW1utWtkgq4C5X4mtPYp0au6G0z3HICktECM5qDF2Zo01OoazcFzdkDu1/Xyr2HZuhs9maZrh3MwGXPMeVVobFhb7uik78SAAMVg7Wv3tfqfw+icrbURcMnOf2rUmg+9rfxl8nR3C2x1EAcgnNdmuJ2Z2fasaxtQG3K4ABBOW6/vXaqwXXH/iW7qbGkS5ZXwhssDBB8q68147+KdfqU1g091kChZCrnB6ms53wNfZ3aY0i20a2O+YlrjOST8PhWyz2+ra0W3U92V5A+Zrx9vV3SqtcJFtF2kxyCcgetdLQ9qd2ttrtjfaQkoCIAketcZlYj1v8AxOwzKttgSfScTWjWai1prU3iwQgiVHFcTsHQI183XYsgXchV525kilfxF2xYuWu7tSxR4nocV0uWsd1Y5Xaerh0dReBDShLASB+ma6WkTTHUNqHa2j6lS6lwf5Y6x0Nee1V59Q5L3AiiPzZPFaRq3Fm3Ks4UHazLgAe9cO9Hf0+qtW0u20uHu28hAUTg/HyrdpO0NNptOq3L73GI3SR06Y6V49dSXIDEpuziMgV0dHobLq+o1OobYJICsMt0A69a1hnlseyV1e2rg+FuJxViGEjrXlrnaGt1l+xbexdRCYtsq/mINbx2yNNdey264yNH5Tx0mu+OW1a73aFib1pnEgERMRFL7EGpuN3l9g2DtO6YXEVxe3vwuqu2LmnuMty8N0SAqmMk1XYF+7p9Swvl9qpHgzC55pvyrqavUPpO1mum4DbODBwsDrXXs6m1dto6uGD4EGa8s+n1V5X1tu6FtqIIunkeXriq0Wq0WlXvUVkuK27aGlWPnHSrsex3KqkyABXP1XaVgzaBJJBgx4SfImvLWu09U+ou2hcNu1eLfmYHbXSGvsWVs27WmNyTL7hJB88fOm0dm5o9PrNJbs6i2F3AHZPFcTtXXt2fpn0D2F7lpW26nIEfrNZu0e292v7y27psQqqkYBPXFcTV66/qwhvQ1y2Ns+frS0a7Ws1F7SNatkgKJe40CM9Kw6q67GSA/mZ8vWlXnu2TLzD5yIgUWku2Sxe6pZARgGCawG2hpg7NqSGGyNwBwSOa3fws6W+0Ea4u43ZBE4UYgn5V1ezRpe0ezr+5LAu3FZQoiYAx8ZrzHZ+oGnsSQxdGZSAYmq1I9rrwgnU6bT2zdcyXbBK/YpOg0z6e6Lraw7Cssp/KCTwKbY1C3LRV7Ki4sIRu4ECDNZ9PY0r6YNeuvudyLaTMkYmK2jtqs6ctauAE+YkV5DtW7qbFy5b3ozt4XZFxBOMmuxe7dtJbFpDvvbtpWYA6EnyrmdohNVbL6nUqlhfAotLJY+eenrUo5N3X6ggI91+7QkCTMU17uqvXhprThVZRuJaJHOTStKtu0veNbF1w2Ax8IHw6025/M1YuJtNwkMSpJ+g8qxtA65rqi1Zu2mtbBKjPi9aOxrGS24uNcS2BClSZBj5Vlv6m5fuF7xcxIBMmRPGaO5pdT+HDOvd22ygYwWnqBQIF0G6RIO8QXOSJrZ3FvTPaa1cW83Lc/KDSNPphdt3LS2h30Eq+7yHFdLSdnHVaPTPbYh3EkkTEGMmmlbOwfxA1tzYQ25QSTHQ16bW6lNPYi5ALCYnk15Cy9/Q9ptYS4u9ZBY+EHHrRdpdp3tctpO6gIILxkt5A1ZRt7P7TsaYXXdIcmAAZU+lM/wDzEW1IMIqcH1rlNou70h1GqKo7cWyYOesCuedgBc3AIwoHP/ipbUdrXdpJq1dy0bWi2kiMda5128L+7fLOscCQBFZGOxwCyttOMc0VxbqS1wMh8wQB7Uu6qd4LZJnwnp1qrjNeX852jADNV2LDajeoS5dYKWBU/l9Sa1doaGz2fbS0bjXL0bnjgTwKkg5qgbdqgnzLcfCqG9ru0udoOfID2ppCqs5j3palACZJMcUBNtS6TEqD4ccjzq2YOxYzjjPNIa+WEDEdKHeQIM+goGG6GJwIHnyaVvJ6/Kr2y8s3hozcAMCIojUCMgEgzxPHrQ2Lj/iFMiVyWYSPeKtNPevoSqbsFgCYwOTWe05JIYGa4yVB3ibh3HYDJlgI+lbdPcVLQ2geIjJ6fHpWY2UF2bqPsMQo8J+dOu2LljYWR1BHhJjIBqWh+rabyvsGOe7IPx8jWR0kxbcTOJEGhv3jgq2QYMDEUenbwS5Ow8EATNS1RBztVSAPOTFai6aZZt4NwZBhgB6HzrHbJe+yphmXnkTV7zKW2/KBg+RqwMW4+7gFDgFxgV6L+H9PZN9r6aluAvdmMSOs/SuBqHttcCqIK4LSTu+BrZ2bqr257dkIloZcHkDAmumN1R3e09cloG25IuyRPRh71lu6T8PobwuXO7ckXLahQJAg061oRqNOWvXrlwDKqSBJ6EE/pSdXq9Rf0TlLSshSHVmhlMwCPeutGJ+07Fm9cu29M3fuZN4CI8xHFYNcz6kk98k5KkKQPaK03tJqdHZ7rVBIaGXqR7NWNXaCqsqrky37Vytu9DPZul7YBBG0yxnn4Vr099tLcuhnPc3FBEGYPII9aGzpxfUybahB/Vjd6gihe2AotpMmAMg58qnA6HaHaVzV93avuuP6l845rXctv2ZbW3dtbrV63DFmkbo5rhbwtwJ3bBwSu48+8elN1Ov1Wotfh7j7xbIhiT7fGrMhj1a2EXf3jXCDtiJEe9S1b0lplNrvIK5GAQw6j0oNXpoCMHncZ8P9ulOR7RIDDcQOgAg07vADtLV3TZBa+3esIMD8ynoaDRa5LWm7p7ZYEHeNxAaeh9KHUWLurui1pbJdhkAGaytav6Z2sXrZtkmTuGY9D/at426V6Wz2PoLnZ1rWWAyk+JttwgpHMUGs7KuaXTHV6fWvcZj+VlkkeZ8q4Wl1N22r2rbAZkdCfSu3p+15a27hU6XAvBHkRWkBe7JtFLTv2iqXb2WV7YBE5n/zVWtKU0ilNVZcq0H+SCJBEZ5zPvVdspavXtRftpc2wASgLKfjGK3fw12eNTpWu3CrAMAgBwscn3PE1VZtVb1g7VFy+1rUXCu2GlQhI4n0rkai/qNKWssApHOwgggx1r1JGtt629b22nTcWaF3FB0InnmvI6hjc1FwXGYwTDEROfKs02q8guWbj228IGATJrRatN+GDtAQrIY8Ejke9ZraJICjiRI6021fRNO2mI5aQTJMeVZtXfgOpsFCqq4YESTx8KK1p2uKLSKBAmSaJ+4ZkVS42/mBJyajtbV4SV6meoqJazovdXJaWIkRMfWmMHI3JIJwfET8hTLjWbto92iqy9RSQ8Fc8etNoKzbW7dW0VJBaC7kjnz9KJ9K1lna1aDG3JZlGCAYmiulrgtlCNy5JmCRS2vN/wApXDouAeIEzHzqxTF0fdNae6yqlxC/E46SPep3V6/aLoltVUhSAQOa329LY1Vs39VqAQgCjbHEYEc81p1fZivZF/T2biEr45WFEda1ocJhDKjQN2DHp1qraC3cmfCTAPWpDAFnA3fSlWbpDEMJBmB61EdlwUsk3LgMAMF6noRjiK3dlHV6rTu0u9vaFB3RBrh2y5TZcJDMJUkcCuh2Xd1bWmTTQ3deIzOB5Ug6mmuam7dt2FuqxJIuRyB1Feht2xatqgJwIya89pNXc0faI04sW0W7kMxIAnPJrvWr6XiQpkryeldIplCaI0Jqoo1KlVQSpUqqCVKlSglSpUoLqVVXQWKRrNOuqslCMjK+9OqUHntL3lvUFrguyWKPZ2yD5Cafc1Vm3da73RtOkAlWHiHUedaO2HZBb2KQx/qmBPlXGQWm1m97ZKuIuCTKnzx7Vm+FdC67a/WSg2KLeTcHFcW8AhInJmB611LRvAFrShlUZ8WNs1lJtNalyFeSdzce0fGuGXnygtJYt6i/ctXEUI4HhOSODI9T5Vi1VgafVMpJYLwCZJFdSxtXUWtTdc3C5O0KIGAR1rn92L+qIUi3LQpPST1NXXgTUoi39lktAAhSRIkSRQIGQ+Dk5JJgg+VaO0bveao7QG7tQN0RkVkW6dr5AJINZqNNsju2LnnGTxml3UMs/CjO48H0pa3C8k/Bact24y90gYzyvOKkikss21IIE5OeaYmxbJUkyRHwniaq7aNvZca0QpbhiYPpStu94J4EhTkVoh+mCpbBieTAP7V1LKXb9kWStxLNwja3GYBn1rk2n8K2woGSSADNadb2hcSxaL3CgOUtryoiM+talXbL2kWD90zi7cLSLgn2iKwMF71UhkZR4pMk5ojcdnUkEGJBjPvVWLioWLgMrN4jwT7GtDfoNRYS73T2FuI42yx/KPOK2aLaNNq0tuhRbbFpmDPQfTNcwaV7tlHsqzgCWg8CfpXS0upNvs+7pDaS49xSRtmRI5J+FWANL2l+GuX7z228YUKxBhRGc+dbbmo0T3L2o/EIG7sG0ACADHB/SuMmuYaZrF9R/wAuFZhMKSJxSru38SLxjuVAheJMeXMVdlZtTeuX7/e3CSx5nECrUtcc2xcISOCYEcx86p2u3UZ7iwpnPAmmq9ttKQsKQAGbqY8vnUQWke1a1C3ZIa2wcIchs5E1t7Q1I1/aBNlDtdZYMYCD38qz9lrp796/vMLbtEh26HzpF3UIym1albQyxPLkef8AaoO12Ylu5eTSO7i0RJYCC5PHwx8a9RpfxEnviuwKAAOkf7Vw/wCHxYvOjXVti5AZSDkiIyK9GrKZCkYwfSumIuaomuZqdRqdNqkChblp3yQcgdcV0+lUZmutb1yCSUbEdAfOaz9tX7Z012wzG2wAaQMkeYpVu7eftTUILW9UAycBZ8zXJ1+ptXtUHYXgliJSc+RAJqWitLrDpNO+nFkxd8cXDgqRnNcnUXXIITvO7JCy2Zjy9K6t7tLSnU3rpsG4XAtjcc7euK5mouvcaLdvYhWAsHA9KxVZm8LEIgSYBrRq3OpWzBBNpdgj+okyPpQae2LzC3+RX8G9wSOR9eaC6gtuyq4YqYkiAfWpRbBrb7IMTzHNUJTO4huZ6io1w2mAyw2z4h+lN0z2luLcccZKk81AveZmc856nzqC5EAATzxOaedl+/CoZe4RsQGYx+9Pt6U2hc1BA8MxCkqCCBEnmroFZspcFgvfXvbhKMSMJ6R+9Xp9QyXbmnt3SgWdrW8nE+dYN0PugmD55z1NadLcvaQm5bVWZ1MMeg60lG/syzpz3F3XXR3ZcsgkyD6+ldDtjthbV97dooGCSDgzjikdnfhdTpbhNrZ3dvJYzwOY964moW2V73cWuiPCywB6TWto6XZXaOlGjVdXb3MrlwIBIHBis2o7RS3ea5p1thx+QrEBfX1rHqrHcapFcnTi4oLDduis+lZLTC41sOFkgHhiKbGrUarU6i13rs5TcFMjE16Gze1mqZRbK6i2PC2ABtgYn3rzl+5dFsG8QTchyo49DFah2peWx3VvcJA4xx7UlFdtaDUI97VbRaSQNqmQJ4iuTY8V1DdDMs5I59663/EluLZRrtxLdvLQZJM55pWs7T725Gnt7VQYaADA84waUDeS/dYqtlyoJZmJMEAefnFTs653F4uZwOvSeoFDqtddvWUth7jqqwREZ+FItK9xXOSEEkniKg9x/wAQ02m0MLcXv1/pXqx86P8ADi9eRrarscTdIxJjjFcHsWxa1FpXuMzXBcxB5xxH716qCES2FwcSgAArcEsWBZtqgiFwPSmnFZL2sSzprjuduwxJNZbPalrXJ3SOFdgRMwJ6VRp1naNjRFhdJ3Bd0AV5jt69Z7Qs2NV3R3MCMYBANH2j2m7MEv2VW6pjcRMkYkelc3V3dVqx3qW/5M7VFsQF9IFc8rvwMzrZVQQjFpkdQI6RXoTodJq+w/5hvI9od4ARDMSMj2/SuHprWzUuuqL2yOARw3qKdb1t7Vizaub7sMRsHqc/CseEdXR602Oyms2VvKzgeJlnaD1n5Vw9KLp15Fh+9O7xXIMAdTxXqF7V/Grd0djTsLKlbRKiCPOs/bPY+l7Nsu+nv3LVy+dokkgDEzFWzcVyE7L1movXRpLQvqjwXBAX0indoWX7q7p7e0WLDDexkkseldfsDU6TTdnra71V1DvmOueTQdvfh9Mo7oKoW4LgAzuIgEn4mkxmtpBWeyA2q0+oTSWrYVQGQKSCSOSZ9ab2r2U6rbfs2wls28nYYknk0nVduuuktPbbCmbq4DGeABXoNJee7pLdy8oR2UMVBmBW5JVK7I0+osafdrLpuXmySf6fQVzu39Ra0V4XX0wbvBtLAwTT7vbFq9ZP4fcXUk+wHU15ntbtx9YqWGCXIBZW2wVPoavgZXv2DdYkbRwCo4HlWnQ9onQN3oI2gEKYmZ6GuIbuAzTzyPKlvqGeLakbTmKzo29Jru0Hv2Llq0QRcub4A6RXDW/DnqQaWLu0bpJPAFP0PZmr1zudNYYBcsxwM0BpqZYiYY9SJiiuau67gu7MwxIwSKcOxdTaBvo1orb/ADAsPlFZG1KrdgjxKYkDp5UoC4zqSQDBjAHFWWcRC/5iZ61T6ghoRsHpSbt+5dYKnPCkUGm0Ue4TrGa4VjwA8j3rt6LsRk1iO2mtPbuLlJnZIwSa4+n0QGpjVG4CFktagx516Ds/snU3rY1Ca++kmE3ASR5mtSLI6Gp7GF9kH8tNik+G2APLJGa8bf0r6PtW9pDlhcHxmvXavR9s6bTOy3l1QbLADa0147U6m/qu07mpeQ+7M8gjEfSrVjsdsaK/2ZdF5Lhe2zAHcfzMBMR1FY9V2nd1D2GabLIpHeKTOea3XbVz/hw7T1N1L164R3agn+TBHA8/Oseo06bEvIkWZIi6ck9SKiVm7P1T2b5ZLW+42FxPPWma2613UMhctBgKoxPXFGLKjT2oPdq2QAdzMR5kce1TSdlveuOz3F06qckqcSJqDBbZmMCSAYIrRYVt4e28OuTHSK7fZPYVovcDXXcMYDqoC+fWtek7O01m7fKvsg7O7DCSCcZFNGnC7QR/5dy7bCB5ZdpkEda6lvSfjt4RhfLoEDvPh4mP0+BrH2rZvKge4+5N5UeECCBwPSvQWhpuzOy9OLaPcvlYUDBYkZqzldOU+mu6LUXvw9tO7W3tWRPTP+5rD2fq7tvT6ZLRZWDGCODBmPKvUaqbnZJuai33LNbaQQNxxx6V57sBdI+mVNRJuMfAxBi2cz9KVD9DpbnaPa2tGouiQDJYT1FXrrdwoiI/8vS5gCJboaTp9Rc0/amuOmug3CNqmJLEkcVuOn1HfjvrpuKIuXmiRI6CkHn9S19p/EXD3haIYx8fakbLjklRKxAJOD7V7S7odBqUS/ctlxBLXHxtpVrR6TU2XtW7IADSoESw9fIU0jzB0d0bVKM26NpAk5HWm6y1b0917RhmEKgIgepFelubrAtizYOxQRIHhUnqepNc7V2NMLWpvNqLj3VMbbggkn3prwsI7HGnTT6i06Hc8ANkE+gjisWqtuNPDXyTMsXPUSAAfanaFrd1HsXL/dIX3GBzjOampXTi1eG1u7KA2yT/AFdam/C1xnlsgnBimWmFoYYgsCDjpTrd8W7apbtxkktycgY+lLEE+IAnPOayyp3DqAwHEYgYpItot6WIZBkDzow/iAAWBziaDaTzI8ooqMkjBCjmk3FfdgY96ZdmYcEtUW20eMEHyJAqo6zai5pbxNsE42FCCIXyIrExViWAjqQOKel11cFnG5WMXMlv1pqadr6PZa3d7wAupAHHMx1BrnyJpDadrh1F11cCbeJBM9fhWvV3DdRS4VJGNuRHSK5iHuhsvWyeqsMGf7U+4GIlbik9c1zvjwhKhGtMIYuDK4BH96AMHtbMloyT09qu7cNt5tsMf1Jgk+VDbZjbYKJDdDmngNtoEUglwwAMrkEedRxuvRIiCVLYBoVTZAkTgkUdy4VuMElthBCMIxWlaLx7zUL+It8lR4THQVoLppT3N2yD3ckFQQTPGeYrnrd79vEkknAB4rojVLqu9F8AMEGwxBEDiauxvTX7ex7Yu2lZWkA/1DyHyqWNfphp3LOru9o2y0QV8h6iuDccrje0DO3kGqv21NlLiA7nkk8wavfRp1Wr1WpXuSX1FqzwwBETVprj3S27VtAQIY7QS3uDWrs/tX8Lp0sPprdwtgsRBPv51ge0vena/iDSIECJ4qX7QDBhtUkcytMtO1lmkIGBmeIqyveMx3BSSIHx6U3VaV9O/cMQ95VNxsyAI496zq5BQDXVa7sm6M4iM9aVctuhDsR4jMLR2ruxAY2kCWj3qX1bZ3jOBcc7gI5FIphZFtEFixYRG2CB5e1Zblm6kMEIRhuBGd3nPlRWlV9O42S4IIM9a7K9n6jW6JWRyygQMCSQeCasx2OLpe0b3ZuqGptKpJXbBGPetfanaWk7S0NtDYAvAAl4gp5kedN7M0639VdsXwqbVgkkCM10td/DGl1Tm/avskrjaBtrtjPCx5G240WrBK94Rki4IBkdK6FvW6Rb4vaS2EkQ1m4PTOR0rba7K1Gq1CPqhav27S7SqkByokA+vFLsdl6K5f2XNtshiACSjY8xOPSrpXU7P7Nu6q3cGo1I7m8u4IuAJzE+lbOzLPdX3062hZKxOw4I5kepiuPrn1Wma2uk1Iv6VF3AAhinTIHNdVPxxRdTYFi/aZQRtBBB6nrmrIjWdIW1OpuPcfumXw5J9/hXi9foEta0W7LfiLQwColp5gxXsbRuWbitft3re47m2Hep+HI+VbV0+j1mnuBCrd5JO0wc1bNj5hO3iRmINLuMC0zW7W6J7Goa04IKlsHHHWaxLZ3XWA4UAnPE9a5Glq3eOS5YmPcmruuXYDyxBFMFs2CZAk8EmYpDySyqxaDPn8qJpNzJJCwSeZprtvfxDgRHGfOmJprbWyL1xluHKqFJkRWnR6F9Wtw7ktLb5a5Pl0iroJtpYS3bO7+Y35gRxHHzpJ01w3TbtqjScZirv2XsrbY8OCQSInNMthrNrvSo8YIDMsj/AM1Krd2OLKpv1Fsd2jQxiYPvR63ti+LtxLNw92+ACBERVaIix2Q6nUJDEm4gWW+prk3XKkrbYlDjiJFb34KguqiuLqyfMGKbo2QIZBeCOEnEz86zW7DXrioiTJiSYE+U1o0rLZ1aJeV9qsQ20x1/2rKL1Hj1DXlDW7ZJ2hskCa2dnagWu0lt2Hc2SRIMATTrKaV9SQ1ybdy4SQVwBBP6xXP1fd2tSyWSF8eQOAPOmh7Bn02j0wsMRqSTKDBNaez9Q+oVm2KtsGFgQTXA7JBe+oGpVYJMMkgeoPrXqLCBbYyDjkCJrcu1Gao1ZFURWkVVVdVQVUq6qgqpV1KCqlXUoKqVcVKCVBUqEhRJIHvQZO1hbOiZLgJByCBMRXO01mxaRjdu+K4hgY4jk+tXrtet7TbCP5m9l8gegNc69vfZatgmFgACc+/WuWd8gWum0YtkzBBEenlS9XqjqtMqlVYrgGIwOlXpbN648cC2CzOwwBUvI3dsWHhJyyjHGJPrXMZbxLIpViI4BPB61SXCX3M7KyAAQOvma0HT3Hso8qEnxFckYJEig1Vj+Y72yXGIYCAR7Um0TvGdHJksTg8zSLkW2kmRGT04orfgRmMgFgAfLNKcnvCH4MzWQ+2hCALDYBmc01Qtx4e4EIGDJz7etLGwKSAQPIZFHa22/ExO5RgDkzVnIbq9U7m2r3u82GAY59T60hbiNkggmT9cGq1rPccFiY2jJGaG3tVUuq5mZI4APSte1OsuC5mWuGNhXgDrT9VcW1oyoAKsQzsxEkDEAUGj1Kae5qC9xrassEqMnPnVnY2la4tkFyIWT+QE+vJitYzTWmS33oLXFttLjaoboCMDPOK13OzGawLlwoBbEMVls/2prtbuam2SjX7Qzl+YH0rRdv6jXaO5YtpttL/UDEenrNagb2d2WL2jNzYbO4BW9VB/ett/Q2FtTbG17Y2SDAII/aaHs+5qWs27DptCKAQ2TnpApzWcmw95WN55AbOzHT41vSPHXtNbuWDduKysiwCseLMZqtNY3FU2gF5UMcheuafqbNyxatXIGwO1smeYPUVmt3nO8qAu0gRMGCennXMo9bYbT7LG47RnnDE9R7is14KGKWSCpYkEAjHlWq873Us2mtCEOSGkn36ClafTG9qtuShPTJj96I2djI6NqJU7DbY8YJFc4t3l7u0UAN0HSvTWbT2WFk3UKm2025kr6n51zb+lTs/VMyMWD2CwMAcmD7VdGmmzoSjWbdvePAXuXCYnGAPSun2TqEttesm8bisu5rgmZMYFcLT/AM5x3Ra8ltdoB5JPr5V6PSNa0mnW+9pFIUiGEGeYqyjdp7FtB31wbXcQFY8R/esmq7X7q3+XxAlWg4BH7VydX20dXa7uzuVzd3CRwpEfvWG5fdL3cXRhQu5lWYiraPS6ZLGpt3b2oZgbm3IaORiY9aw620mksXVuWLbm0ZZg8FpyDHnQgXdHo2e6q3LNwDZ18IyCfWa5uo1p11wu907isd2BIgcUtVisI17VfygyqSQCT8Ynzrp6nR3dBpu72C67CAygyJPE1me5Nw6vTpAUq77WBAPnt966FntPUXmIZluXLg/llTx8OAazEcV2cowuW3MsGnrg5/WkX9guMLbEoDAnmteq1NwXrtprYtzIZSZjz+OKyKquPzAYOTUqqFsumWJIzxMD/wA01iqpsnPUxVpcFq1dGCWO2fKKltSySJALASfWoGaJi+pQICADLEGCfPNdLUdrD8G+ltWtpaQTMxkf2rBdtXbd25/KdCgBICwAKK4x0unTays94Q0cKIqwZ9gubmZvDME9R8K03bgBCMCqPhVUAwOk+tZ1tlj3oUizOBukk0m/qblnULtAgZA5iojaNYbV+4qk7YjOfnWHU6h2umYk8kdaZdRHfdadjuhjIjPUVnuTPM9DQEb1y85Nw72HU+QrRo17249guFR8gkdeoH61jVZbkj1rrai1b0+jsX/xG5d25beJ3evpWoEXdNa/BXb6udy3AgVhkjOa6hHZOmsadNwZ9oLMoJieZ6c9K5PaQZNRIYbLgL7FadueCeppdsaV7dtLrslwtEg4A/vT2rra6zpNfZ07ae2NMC23vSIDYMiBXN1ejOns2rwv96ryFxiAaq7da6F0+ltuVT+md0k8mun2d2cdRpnXU2CtsNtAEzJ6iqjDYsKlu1bS29y9f/w5gT0rd2UNNY1uq0+tQKN8MWjAziPOuhqez07H7MuOqsbreFWgyPKADXJ7M7Puas3e/c22Dw8nxdZor1Oj0Wj7PtXXQoqMOQc+dO0naFu6GVvCQ5UCIrg6ztPTW2taa2Q9tJDtMA9JrDrdZqL572y5SypgNkDHp+9a2jtdr9lNq7p7u6SHyQGHyiuP2hok0V9bVrUNgApbgGD6kYrDptcX1YfVF3BPiyRNekZtNq0QXrRYIe7TcPykjqB1qDidotcd7H4m7vCQWK53eoNP7NGo1MjT25sWW3bQcsZ4wOa63aOjtajRW7GlFs/zBzgqPbyrI2n1XYV+0LTC7ZdZZogA+/nUod2h2f2fo1uXrod77TcZbjTH+2a5+p06aS0vaFgAKyBwwEAN/hA8q6naGqTtDskX71ll2kq4OCBXNXtfvOzrNh9KUsWmgEmGBAkGKzZAf8L37/4m4xYiwPG7RA+M1n7fu9/rmI1b3LMzAwPOKXZv9ovqLTkAm6YthlAVh5DpWa9bFvVqmpQ3XAYPaVo2R6+dYtutRDxoF1NhdWq3BcmGt2zgAYn0E129Z2TcbT2H0alnACnc3MdTPNcjs/V6m93um0drwNAcjAVQZia7+n7XspduvqL9xhAAVQIA8p863LNeVYu1OyNSuoTV3WtuqbWdVUASOkeVItdp6o9qh7yE27g2bUET8KjXtX21qNQNLqAbNtvynwg+WaDUrYsaeFIfVpghT4V+Pn60/wDAy1e01i9qNUbA292VS2fDHngdea4Oq1Y1Fq1NpUNsGGAy3lNO115rxVlGwgANEkT5z60h7LrenDeGeMDFJRzzvuHYvrI6UTq6IFdUJGAQM/OtdrAJW0STgkDiqTu3v/k5mQcZq7E0TW1cHUWxc2DwAtAn1itNntS7o7j9y52XTO0cfOs4spcd0YFQOPWqW4lu2zNLE4G7oBTaqvaq9vYs4/mGW29aUbqI7TG4gjIkUsWr128FtozFj4VAmK6Fh2tNcX8La3c8SRHMHpVRhubCwKhsAA4jNN0d1rN9XS2zXF4AAIqMzXLjG5DJuLfP1pwu2LCs1pDtuAAhuR7VFaX1Wl7wm1YvodpDbiWO416bsPtrs+zpbOkvXmW8B4jdUiDz1rzGk7Qv2Se4e3aKggHaJM+dZLl9b93feJd2aGJPPrVl0Pa9rdunS2It7Wd52EMCI6E14W/eNy8zt+ZmljHJq9U1saq4tme6BgSSRFLJDQQuBg4mlo6K9pXF0lyygtojqFI2ySfOfOhF9NRbI1l1mCLFsQTk1htI0qxRtjHqImmqkqyH8vkBNTaOzo9ZpjatIbCIEQqTySY5k8c1u0ursnQDTbu81JnbHhA8pNedTurdonJgwOINaOztZ+G1W9EXxrtJYSAT1qyj2Gg0ent2gH2XHA8TkSJ8gOBSl7L0sulw7nGe8QFSJOPlRG4umsWdOAveXjgWyY+ta+z7P4f+XfPiYbjJmc9K0rzv8RPGnsae6B3qNh1ACup6+9encI+mQ2kRiqgC4wiPauJ/FxVxpGVRtJbMZ6V1BctP2dbuXNV3VoRtIMTHnU9reGbUaNr9q7c1V1y6odqTjzBivJ6TY4uWmvNatgz4RJmvRa7+Ibd8HTaC21xjhnPEdc15zSXtO/aVwPYeDLLbt5z8elKhHZ+rfTa17i4MEZE+hr1B7WOq0vcWbBVrS7pnaCRGD6Vw+zdOmt1F61aWXvSBONgJ5+ArvafsC5oirkd8Q35SZxPT1pEbG0Wq11lEa6ES5BuwBEeQpN900FxNNpnS0jND3Gy3wrpNrrF2wtuAGOAh5J8oFcLW2SmsuLceLLZYbdqqemea0rcmtSzZts91CSCTuYldwPSvP9vahdTqWdTtcmAB5UrVRasbDcW4X8QUGQg6ER1rILTW7IvMOZyetZtGzsjTFybjWt9tWAILBQT6mtvajuOyHBtolu5ckAMDPsOYrLoNNduaVrty5/IZsqDkx1PoKz9p3tNcBOnRoUADmBnn41JwMCupUhn9lAo+7aFFu4rMckAGQPOg7pmsqzKVQyEciBzn3pUXFkgExgmKiNOn03ebpYoOS0xMdBRXZtWyEuqVXi2wDEkjpH2KzI7MFVtxzhRVW133ockE44+lVUUXXdUWFZugMn511rHZVlbK94u9zkndBHpVaG7pNJfL3bG4gQABgHzpF+41y6zhQAegqbGq3bvX7dx1NhgQRtcgEeoHxrqDQaizYsa22QlxVh1ZpUiOhHmKbp72gs33awFYuAsgBZPmPKpdvILvcW9li4VPickhjHGcVnGaiOZ2g9jVOrWrQstObYOKx6i2tq2AA+5fzNBGfKuxf7Jc2t9xBbvEbpQSCvn6Vxrl25bFyyGDjdO4gT7TWLPsO0HZVztBGvSotrhiWjPQUv8AAXLLXLbgLdUSAzfm9jxT7faD6a1OlQbSsldskE+vWsT6t7m0mcfp6is3SFE3bbNA6ZkdPI02yram4x3ANtxLDJ/tQh0F62bgLLMETE1dgXGD27bqPFG2CS3t6VcYJbtvbuojupI/wjge9PvXVdATLuDBJ/tTLWmvm0TdtvsBIFwHw+0UFyztti8CkjEbsg+cUs8hdxxbABjYRndkCpdKMwdEK7ljbPEUFy/+IYM93cGy4iIo77nO1dgYAovJ45zTSn2HsG0o7g96o8R3HOcGj2hkKDlnmSePhWOzaDk7SYXB8zNNuMi3FRNwAIHTyzUsBfiJS5bcKzCCrce9VpdS1m4xC7zcBXJn/wA0Gpcd2sW1R4MkYkUu49te6uIcxDAiINUGWuF9sKsGDONtHdu3GRBIYiVBwPmazE2WuMXuHbyCMx6kdaq7fsMx8BdWwsSIz5VZBpa0FRiihJ5IeZP7V2exdYbWwabUqUAAe2zYLE8jyzXmNU6pa22wQp5Jx9KPRaq7pgwTaN4mWAMnpHlWsdj0nd2bFnXrfv7H3lhg/mIMCaLsvtPUarRHeW7pQVgDMjgzWDRdpaC/cu2+0hcCXIYbzI3ARyMwa6v/ABvszsu09q1YUkHhCCDjoa6yqS2ovvrrd61aVbCqBI4OMT8a6SW7Pa9hTqdOFcCJmGQjqDzXFf8AiO0tsPYseNsvIEemKx/8bu3NY2o3Lb3gAqJgetNm3UbsYaPtYXnYWwDut3QsIT5NnH70jXXu1NBrH1FtkRH8RVR4H+vPtRa3tkKV0zRqbdy2AxDQCfYU/wD4V2iwsWbWotMiDvBbYEhZ4G7rihAWf4rZyFv2GQsP6TJHt5itmj7Qs6y4LBi/fIDB1OwqPfzrDrbFldGLWs7KdXUEi5aG4YPIIzWW1Z0OlvW9do7ovWRl7Z/5iT5jqPrRdNfbOhvs2qh0vsiBxvMMvmJGDivPaBWt3bmpKAqsArzIPSK9LqO0LdrRX0svbvC9bYoEyQsdfauN2Je7tr6silWUHcxPhzz9axVnDmawgX7ndztJ8M8getQBUXwTOJ3DM9a0ds3Rf7T1BtbSu/pwaQtu5qLiO1w72uKknjPrNNMH296XoH5mXOJkGvS6JkuaYW0sBDZttuYCA3pnkGvL3rt/Rag7G8eVJOeabp9dqQSO8LbxBBODmk8KZ2pevXbrMwKWLf8ALRTEjiceWKrtPZaW0LZW5ba0CIJMTyKPtu3qXNjVXu5/nLju1PTz9awWLT3bluVJViQATgkdKUKcwQSfzZwZoe6vsrOtlzbUxuA4r0zoj9jXjqNMO9twUG0AKp6gikMEHZVjT2bhQ3DLAjJaAcdIq6HDs32VNgBEflzx601bqgjiTgkiSK6PaFmxYvrat2kZ7aydoI3COTWC0bVjvG1NoOHX+XsMyamgkXGkw0+VPt6a1dKG5qFLuTxyPea6djQ2H0Omt3+6TUEHapQgn1J+NZBoL+kAuXbCG28gePiro07+mudl6a5p0BJ3DdMYBrsX9bYsW1KkEFgpA5rzug0qmyw7i4GWRuuHC0f/AA/XC7Ya2+4b8mZA9a1KPTciao0SgwN3MZqEVpARVRRxVRQDVRRxUIoAqRRRVRQVFSKuKlBUVIq4qRQVFL1FkX7D2iSNwiRyKbFEBQeN1m+3r2sOdrKB7MIpS3L1sqLTF5wCOZ6/rXo+1tGHNzUi4oK24K7ZJziuJbS9o7DB7XgvAMrKZg9a4ZY+RkN+6NNcslWg43QQeR86Ybl8W2sE7basNy85jmpYvGN16GBUhjP5p4qMd6gbgCAST5561m0ZgWRtwBBg9cfCpa1DJu3mf6obMfcUm+53GGGDx1o0kEERu5zmM1No0z3hBkAGDAxFZb8O5Q8AxPpT7kruAbxfKJrKxLXc5I86gbcUKAQcmMcU5L77O6a2CpaTPPtNKV0Zs7T09hVXgCjDmMj1qyjc2lB0F6+52ls2x5rOaz6cjcN8BQCeJ+NJF51Tu97Ff8E4ro9l2Q9g31tkkNAxjiIrXNWMQH4zWBLpXY5yT1ximKxu3u7sodtpfEd2CRiYoNcDY1blGKgDcGgiMc0Ol7yFMs4bBjBPnWrw1XR04Cac7GPiO0CPDHqegrQ+qv6V1RmRVYA+CCPnQ9lbXu3LDl1tkZAxMcikd0jXrtmSi7wFLn6fKkuoy6//ABILp7rCy1thncQDujyFcyxrFs2WU3bkuYcOsFCTyKu/qnshTYRN1sHxEzunE1h1fap1AVb1sEbfFPO7pW+5XPuy9tyS7bWy3AHl8aTa3K4kHw/m/wDFNF1u5e2qiGMt1n1q1s95mfGCBtnmayiiwLM0kg4mYxR2dWttQqAqAIgc+pmkOrWXKXEKMMx51Am8ysAeuM1B1+yrz39ezORPdMAfMAYmsVl31d+0bpLKYB3YG2ZrX2G1sa9LezxbWO6cRHFYLpHfFBc3KPykCBV34HU1lxbptWrBt2giSNpgT1FI1Wu1Go0uy7cDgNjMnjmuezQwIOAIGeKtWDCBPt51Ng7Lswa0qncSIPlnzrt9w2oe0iPBt2wb1yQN8HAE1l7H0Y1V51lVZ+N2QoPWfOvT6PT6a3ZsMtrbtBTJkc81Yrk61dY73NIlxTbBDW92CsjiRXnxav2b5buiduSCpiK+hnTWTPgXPpWe/wBnlzvS8Vgf1KGH1rVxHilT8Nba7eTwEhhb24MzzQ6XWm32hbvWx3YUiAvEU7tS1dTUbHus9okhG2kA+grP3T27PepbO2QpZhUGq/atXdbK3UNxnJY9M/8AmkvYtIt0PcUsfy7R1obOsaVd1U3LRG0RE5nNTX6oazVNqNlu2xH5Vx8alGS1IMuOGkiefSu/rzbRtL+HAa8/jdZkCBgVwpIkjrmnWrzLdS4CCwMwRImko3arWanVXQtxoOzu2VT09RWYWgyKt8OXYzu/wp7etaECXtSEtsVuXWh3YxiM/CZrvajsy3b0w0tkWrl+4stcc+LA5n9BV0OZpOzhqGe2lxWKKBjgfGPLyqX+wrVvTd5q7mxi2I6eQ84ol1FzscxcIe83JGQCRiudq+0NRqQ5vMxNyCfLHFLoZtSqWzsUxBIwcGs287X3VVzLbmkk5k0omTEjNZ0h9prW1i5YQPCF86I3794q9xkdUgQ6+HA8qzW0MRnJrs6HTp/KS9ttEMcXRgiOTWoOc9vUpY765bm2fCJBBA5gelPbsy9+GTVPtSw6yrEnnOI862a+7YNu63flmO0KoUkdPgK6vZerGo7Ls6ZNJ3zWSRuuELbByck+9XXlv083ow1jUKSSoOCwbb9a9XotZds2FLWRdBEIQ28/Mc1559BcXVlGFqXYtGYHWOOKY17UAW7Au2kRDuUqCCCcxHWrGXR7Q7Tc6m2dPfFw7fGG4U/HiuanaOot2NQiFd1x5dwZPtTDph/xLZqSzIxksczxmBxSNYjWtVq1tuAgYGGaSwORnrUozJauvp++/MoaD6VbX7zLb06jaExg8yetVd722oRgQGAYfPn0otRYdTuXZtCqdynBmojs6TsK8Gs6i+V2g7nIOBHSn6W8mr7Ta9aR7NrcGZUzJB5pOq7Q047Dt2NPfIvAjesGGPnNZdLcF+5as2kdQBNxgZJgyeKo9jd0Nq8S94BszxkCkdrLZfswzBtW2BIDRwcCa0aDUDU6QXFRgvADckDrXI1xs3bJTTJvcuA2nJ5MzP0rVHFtdts2ruC6oW0QQFaSIHEes5rJf1d3VNvdwwvEuquDKn44jFdbtPSAFygtsLeVt7hKgiMn9q5ur0jvobOoui4e6ARF2wTJmD7fvXC3XgNsatmsoWQPesSwZjj4Csl/Xhrjb7as7nJHLTWW73iX2kOgA4Jn4VmUs14OxG0nJ8q53zyzXqOwteosPZRUtadp70shgGIzXIu7bVxlsvvBczPEeVadD/xDW6ZtCEHdvudSfDJUDjz4oNSty9YUjTBG4/loc5ifn5101uLHRbtiy2it2LekW0rySRgEjrXH1V8glbKhJI6zPxqrrtasrbvEBlmFByPOsveAwo6dZ5ratAdzdBn+WB7UA1Di20xMz8KS7vcKRMDEDrVEbME+LqKB1m40lEkTJjoacLa2pZyskypBrPaIVSd4k4gUBIKkMx8Mbes/GmgbandcgSR50suJMkkHiobVoXAwLOOYGCfOqO1tylNr4AxFXQ2aS/f0o/F2EA2eHeV/xA8VlZrjZltz5J861nTsbK2Q3Lgz6RxVXXDEoSE2GFxzU2MyKoQk7hPyIoxqba2nRkDEflJ5FHcIINtgPTNZ0tobwChmWOvSgT3jZgnOKPThO9TdJAMkTBPpNE1tUypLH6CiAIQ8g8iABV2pxVEvOWA8WQBmPnVXnElUiD8Kz3SXYOXXHnNS24ckdQMVCR09KNTr7bIEZxatnYZAC/cUFvs/Ui0rLbfc7bSIj2rudlnQ/hEt/wDvPbTdGCZBBrVqdc97RXBatd0LbRuYjxLkT8K1IPNror34waW8hz4RtIAmJHpWvUdiNprT3L11IRwvh/q84muj2XpLup8IvpP9ZZZIB/fFB2tYt6jVNb78qi4RIkkgZAA9auhr7NvoyBw67baqGYnjms3afbAbU2r1sAGy20ZMtmSD5Yrnl7CXrg1Fp4bbIUkRAP196zsECgrcDKZ5MbZ5n1xU2Nn8QdoNr9NproYZ3DaBG04pQu2buitHUXXZ0WFtjqBxJrBcZWS2E/KCYUtx8KWSzqFAgrxWdrsd5mZiZCLOAuPpRMF0motX7N495BDLGV+NLiEYMfFzjM1TG5c0zS47sGfUn0pEdHsZ3t3W2FUtyA7sQIHMD3r176y22je73nd21A2kkgH2PWvB6MWnYtdvbVGQNs7j61suavvdGLbXLgGAiAkgepFalHetvpu/3acBXZssxAJBHOMjmi1PZl/XC0RqhJnfCyDHoTzXD01sfhbj3BeYs0KQAoIHrXR0qvdVLK3SpVD3jK+4gfoKuxy+1rVrT6oWdOrOdonxTJ+FY23X3LXdwYGPET5cV317Msogclrd4eJfFAzxk9a4Tgpqbtpir7CZZTIn3qUg9LqUu2n01nS94xBDXAxBPp7frWS7f1HdtZJ8BIkHMwcV0/xVns/szZp4F+8nj3DmZ4NcZbjES3wNC8mG7cYJbdyyr+VZwPhW6/bTT21Fsoy3jJJG4j+371zBbuXHJXgZJ6D1qbmIZVclZ+frUHc0Wl0jq7tBKMD+Ygkc4j2rFq7mm72bVruVmYmc+/NBo9WlhHtOpYkdB196QFNxwiKWE4HQUtBBnZpwB0JrVcdkIRdSCFECAIrK9phdAYwBiDiK6Vns1ntAoLlwf4rdolT8aCrQuKVuW5g/m2nmu1rbo1XZ9o3rwZpkLcUFh6yK5lxnt222W2lB/wAsCRHwrFc1MhQqDaRkCcHzrhjajpajVXruhTawLBiDBMt8K5DNNw7gRJyOtaEcuF2FoDcER8al3eju6oSW5JyDmpb9grNw2rdxlS3cQ+HxAblpF/u3YXLSBGIkg5B9Kaqtt78Kptz4gT1pKobhJxBOBxRFadbQvWw4wZIBOPnR+J2YqE2IYwTg+dDc0t0XlO4oRgGJietPvWbVle7tm3JWZEgt71v0LuPft6ZENvwPLBwZwfSj1F7vrCJbQQkSVQSfU1iIeFG+ccT0rRpWa1eVFCkkZO6AQenWsy+QhLLi53cQxYjbGZpiDe7K7qSgxvn5Ypty6rPsMKoIYiJiKnaFwai7vUKgABAACkjzrelZbd17ZAWBPVaMWlvbrtxgAT+VQcH1rTe7PW3aR3uKz3ADHJAPUVzmcW2IDmAYBAialKdcYmLaDdaBJhvP0oboS6sgBYGJEGkhnBALFSuYbj4UTObiHgxMgDipIDB050VwO7C6ghVHDes0iyl0wttG45Ck7Qf0piaUvba8FYC3AMRHpXU7OuG0h01m+bZ1TDfjjEZPlXSBlvUaS32et50S/qNoRQyDbA5x9mudfvWtTbV3sIqJ+VVkCOoFIutbtl03FnViARxHnV3NwNu5aKXBEEYnPStDRqbo1tvT27SAIn9Mfl8xPWs2tYXbzEAHMAAVp7K7O1esuObPhS1+dicD0r1XZmj08WboRrZOC7AQ3pNXWx4cW7luQ6Oo6ypEUMMq7oxwc9a+iazRLeu3XF0bwCIx4QRmRXi+09HZtQ+mfvLRBaQIIzwalmg7s6+Llu3Z1ICWwSVYyMyOCOvvW7U9vNp2FuyX3IdrsTPB8q4ejs6nUubdk74MhZwcevtT9VfsgsbSBE52kSxJOSD8OKbI9Po+0bfaFkXe+LPbBVRxJMCud2ja0tsTcVixuGIhWWDnIrJpxba1ac6v+Sh3G3EkGP3MYp2vuWmuof8AmYi5Mgg+cD3q2qyG3qNFedyChuKRugEQR9DStNrDpbd1LIWbq7ZbI55p+pvJctd3p7tzbwUc/wBQ8vSufpLYu6kpcupaAQvuYwMfvWFBCgnMQZPrSboD3Q4HhBkeU1o8GyZyxgetWoZtMLKqCFJaTzPWkQwWrLJp7gHiYkOAxLH1g0GsspavAIwZdoOARRG+e9UXJKp4dvWPKaZ2hrzqkt27enW2ltQoJYljFVBW+91uwsPDagCDgDA4rrWNHa01y33bJNm2SwuFQGJMzn0NcXSsUvhN10goSO7kGemRXU0C6K7e2dwzatYnvySTHJqxSNe1y5C6PvHUKSwVSwA5OeIrHOoNg97cCC2v8tLhJn2I4r0g1jrZvXLuy2fy2SSIIjIiuB2qWuXVVu6WFB7u2IHGPjSjAt2+tyTcjesDrHTrW3TotpARaLXSkBi89eQOh9KxLdUXAbgJMyTOSIiKehcXQioUDEFRPy5ps2AXb9q5O5la20iQQZn1r0vZ/aSXbK2dftckAZI6nmuHa0F179/8ULgKSSymRIPE1mX+RfKOZ8yDJimx9GFvTrZ7sbdjY55q9LpbWktd3aELzzNeVt9o3NNZa1bPeruDKXHGOlb/APibX7Bv2L6m4Bm11Hp61uVNupf1gTV27QiGMEnFahBEjINeU01jV6u+NRqbotWLTeIh5K+leo0zpdsK1v8AKRV2CipRRVEUA1KupQVVVdSKCoqoo4qRmgGKkVCYcKFJmh76bwtBHkiZIx86A4qAUi07964IJUGJg1qgHg0HF7W7PutdOpt3mAYbWSKy6EuI01/wk+NNw5wZA6TXpgsiuXqn/Badvxgtuque6I5z0is2e1eZZEVmySqmCeDSQzbCZgHFOvx3hJnbBOOBWe225YN1RtXcCRyfL3rze0Ju2lVBABxH/mgkpCj2OetG+645YyFjilBQ27eW4jFVDmcEniQenX40KsAzOBM49aVZJF0RwMmtKgOC4WPTgGoEhkSYQEkR7U5AWFtV5OCOT8qz3NwG5VIjPtWgKE06EnxBtwI5yK1IEurM0qCBMScA/Guno715barZ8Vuw24eXkfhNc/cdpEn/ABQTAPnFHotSLSvuLQQRA+n6VqePKxq12rt3tYLtxNhRQCBkEgUVhby3gt8QUUuoIHXMR6k1ks2hddU3AMxyW6EmupqrNsaW4xLB7cLPIJnzpva0rQX9rIrkFWyZJBX0+grLfdu+LM0EsTAHFUrhVUAkkiM8z1qjadlVEXd5E4n41ne/DKtQxNpyj7WC8A4Irljfv2+LyzmujcKl2dgCFEFYiaq1bV9K73iVUYkDM9K1jFjHtIYqTxiDWjTlrV9C6nuhztI6gxn4VS213FrreGc+ZFNYWk0lxkeMggRyZqxdM94EsBnAmeZNAEZkLFeMVQdj49xZicA1bXWF/wDmHAEQDRHS7DgdoIMZVhj2rkLugCYwDXT7Dx2vZB67gD8DWa0vgtvctiNscZNPQzKSGiJAyK12bLvmCPIATirKWXIYKcCNoOI866lm5bsW3uW2ImAqxwCOtTYLR6drIQWbyr3vhMjIHma2pru57P1VreLjKyqp8z5+lc/REaPV3QbkWwjAOM5I/vR3bloI10HYcHarSD0Jj61qK7C9rbbhsqhe8VVUAOGMZM0zWay7ce5atEIEtyWJ5PBA9q5Oj1GmsXS4Q7g4CsVGQZrv2rJuXO9ZFhZMxA9/Wtyo8rfGosodNct94IDLciSMZj0q07QufhzauMe7aAuIMfYr1OpRDaKqypuGLhAJ9orzpu2NMTbCbYJ3XGUFiff3qWaVx7+nOmAdwdxBgD361mgtJBkjHrWzU65yzKWlWbcQf0rGzSZ2KPbmshltQRIBBHM+dMuWitsNzOVj0OaFrb/iGUCCSCF5AB9aBmuKN27cowamhv7tdLo7d0kvfYboxAAPFHqO17ty81wmGcAQmDgcVytQ7SJJWRPPFKTd3gBOR1mqlrq6vU6jUXBedzu6Y4HFZy4Gm7ozAM586WlxtqzO0Cgd8GAcjBqBVwtLITmOtWiwQIGciaFbTu0ZJHJ5AHrURyHYBS4GM4AqjXpbq2GN148GVkYmaq2Luu1BXvNoZp3PIOfKk2yC0XDuAGPIfCutpNRbttoy4tgK4CsMkKM5+JpF4dXtDsy3peyHs2GULbQFgzQWJiT71ybHaF6xojpbS21hixdvWuv2nqNLqOz74dXdgdoaIkk4JivP6RLbak9+xFtzDCCfatXlZw23tRprlvvHK3LoSO9UmWMxMdMVzbbumptOXBbEyMitOi0Y7QvvbtsLZWIVVkkTk+9dPXdiaexsdtQwRBDEiWn9KIbojrdZZa+m1GB7sE2+Fzmsl5UbX6y7ci6bRUmBtLEDJj4U/sjtSwiPZRFkDBuEwx9hxXFuXA96+zEqxfCKZBPlS0h+su6fXXNRqQTaMAJbmZpljRtd0L3LSAMmSS48RnoPSsFo/wAxSwFtQckYNdCzpbVy6pu3yliIDjJHkIrO/KEa0KEtKAjXH8bMrAAT0rTomNkB9Jbe5eC+Mg4Uk4pNjQtc0/e3A4tzBaORPMmuv/D+mKXmud4O5C7SUM7uY/TrVGnQdpPpNO5vB3uAZ7zwgR0HnVWtbp1S5csK1gXCf5ijcSYM88DNdTtLRWn0OwJbYgyveSQJ5PrXjNbqPw1wWrbkQ35IIwameXaOgdVYt913G4urbizqCTk4rB2lrvxGpbZcZQYbu5MAxk0DawW9OUJBdjJIXIHlNZfFqTNu2XgwCBEnyJrjcrldJtl1DXLrLb3Agf1DqaWgtpdU3C5CmSAYrUxu22GnvWltshLQBkkjANLt6dFvKXGI3ETNa4Sx2rb39ZdZuzg6WbIBVC0sWPJB/Wu/2h2hb7I09iyElnQbyWlh6V45mv2HYoYQCQFIB54ob2/U3g2rvTCzG6SKsz8GydRdvPedu7O2ZngZNAFU3gdxA8zTXvG+rIgIREmSJJqtL3WwgoWJ5Y9PICnd4XZ7i2bQu7yeAABHFI7sXYZIViYgyZ+NH3gUSrCCfkK02hadSA5lQQAvnWO67GQqqhZjaDBjrQkgsY/L0kU9bZL7NhUjJmqu7e9Kx4gcnpXWKuxusBXCDvBlSaAG7d1W+5ud5liR1rQGUbzMngE9KW1/eeTIyfOrsR9Qzg+Egz0pLGYJMjzNA9wboiD781FXwltxWenNNBuHaADPnTDsVdqkz19azK5UklyYPzoXukNxk5+FBqNtFAJEkjmePhQXEUAGSw58XSs5vsWyTHpTLO9gTCQBy1NKabVp0JLACATPSgNkLtkESAVPmD1qMoa3LypPRcz60Xe94sg/kG0DqBStSOt2GNWIu22S1aQkm6yyJA4+td+0zfymuoL4uLtJVQAR19Yrm9j6Cze7ItNce5vDm4LRMK2YnHtR67te27Lp3U2rSvLm0Zx5A/vW5wl5M1Xaz6UO2mtkFvCbhWBIHX1rl27mrsp+KPeC80k3ZkQT9Kf2jeDONLp7u/TMAdoIhZH61zreqvm0dM7u1hDJgTtE+VS1D9Dt1d3VX9Vba6NhYMWgA9CanZ69yzOj2rl6CgtFCxOORj3rNcG5yNKAEbG1jJjzIrfb1NjS6VTp7pGqErhZkEcH1qQc3tBRYuFFJDKYKuCCcTNZEuODC8k9a1dtXUe8gh+8CjeX/MTWKwyK83S4QD8yjMxxSxG226raZD+ZjO6PoKUWQv3SHDAiW6VLOp2odmZwcUi+Xuyw2gjPhqK2dn2rRd2vqzIiTCczTOz7Yv68Kx7uQRJzGKz6R7rJde2SigDcQYqW3Eg98UeZ3AzJNWFes/G2LehKWStpxAGAxPmZ4otJrN2l1D2QvfRtYKm0Z6k+1c4aVWs2rDOHcwAk9OZrpNes6PQXbOmAEgoERd7MepMVdjiXLGr1jm2LpJDAEbsH/esnaOlu6VbaBt6vJEcCDT7DXX1ao5GmRiTLYjEE0rWvbS61u224L55pVg7Nlyto6nbtICqSu4AeQ9aDtq3p0uWe7ZCSmRaXaJBwfeu9Y0+j7QeyO0LWoN5UAA2kKBGOK4v8TW9PZv2rVkL4FMkE5E4x0NX0jntqD3HdIiKIiQMkUNqw9xtqKzf6QSB71djTXHYbhsUxG7kj0rYl+7py9izdKKTDlcSKyImmsJZdrhCsACM7ifT0puk7Pu6lVNkhQcFmYAD261ja8FaQAZwcUNvW3tPdD2yJHEifpTaOkezLm5hpg1wK0FjGW8s13NJo7iadAz3GaMkk81i0Nxh2bca7qe7UqzC0q+JjHM9K4p1OtteENqMgHrV0roXbhUshebbAtvByp8oFZFU3TsNwAESJzNdC3ZVdPvK93cMqzOdwjzj1pF1NOIbTSIEETyfMda8/pGW1YcgKCcST5ims50w2WmQhlG4fmmf0NKKlTFxTPPOY8qiLuckeFhkSQJFYocVLKCUCpydvMe1ExVRNkBlIMGMiPSlC6bbBHyRgf2o3RGYFdqyMg4ioFWLtxtzBwYECeRSSpLMXPi9TmtKaMq4B27sMDNK1SIt1hcYsRkY6+VdLwKazLELcUNAIK+VFZuLYuS6LcxkEHnzxmgWFQIwKhmmRkgUIDm62whzEbjgxSDoWrdu/pmv2tGSFEBmc5M5Mdax6q+WUAwVVYUKCKn4rU2SFRvCwiOhHlSmvqy7NolST4R0963sM062tguOWtsBjaOtZ2l3LkL3c8Hr61bOGIE4Ikmqu3A9vaZKgACOgrO9qFSFctcIbdjbzHlTbl827cgBlB6Ryazkpt8QDGevQRVXLVpSBZY3LZgncNsHyrcg1bzdRu6kW7agsN0AmeYpQ1Si2ySBJyRzSLjIo8G7PJ6GhtWH1F3YPCxGC3FaQ2zbBvKbu0AmNpBEzwfagu22/EMlkCA2CpwY6ya0Wuy+075DrbLgL4CzcgdBNadPce1pb2k1Fm8viBANsEBj6xVV0NF2teCWvwiWrSqpW+OASSYPrjNF2df1V7WPpV14a1aO8s67gWzgTQdkafudFfZtXZtd4PFbbDCOD6VbdiWrYH/6VQXbg3QJM+mK0NB7U1a6hrJVGe4/Kja3EexFZu0LNpNI/dO1y2xPiVYAxMEec1mGh1w7QTe7ttyjsCAcx1jzrZ2vpNbZa21pGQMoN3dcnewzkChpXZlq3oEt6sm41pgQPDJMiCYFZtNp9Pqb4VjesKQERgJ5OZPSu/wBmdofibx0uo0osgKWMrHxA6/CsOq7LFq+9q3de1ZJ3ScDcBgE+VQc7tbSabRbrVpgL9sgDbBDCMz0mt3YenXUd0SB41iTxcgcT0PmKnaFu8llLyOHQMFnaAHuEfoK6tpdNa0ZuWUYWgoF60AZmPzA+Ypryu2ixokSyTe0SJceVO0TNeDTTNd1xQLuIJG3zAzH0r6Po9UHQWmuC4xWbVzpcXz9x1rw1i8LHapuuV8DsTOB1qZRcXLfY+sgErbXPmRJqzcAZrJYNBEXB0/vVWou6iVT875zAit+u09jT3raWEtw2N+4nJ8yetSQrnZDwTJFPtEZECfM0t0Nu4VMEjEjiqDljAMVGG7QsRcYMhG78pCliCDIj3rp6o221D3IDofE7KkFT/UB5UHYzaW/bW1cthriZHiIMiMzXa0/ZCNqNRZUMlpvFuByVPTNaivM9rAp3A7o27B8SeZHUkeZrnhrZuMxRoJwN1ew7W0WnXRXNS+mP4gHaJY46Ac1450uWHMjB4BEg1Khq6NtRaa7bU4baqkEk+gNVYBTWW1u4hwCOSsV0Oz793R6UX0urv3GLRBIg4J/Sl2tRpt7XbtpWQAnYxkljzBpBqsvqxau2muolp4MMslgTyPnmteotaDVW7V17Ci6QpIXwyOPjQaU9kW1TU3ywNtiFtzJnniuf2pddl760l2zauvuj+kqTI4rSmXNLqEW4bVovZttukrkVTacnTtd7h0tKAxPr5Uvs7ta7Y1S+KVZhuLZMVv1fau9HsWFC24KuZGc9PeojSdbY0/ZAAKk3DuYAQT6edP7O7U0a6d1W6wc+LzgeVeYuW7TX2IvNsEESon5Vq0ty0i3EJCsxEEeXpV2PZaLUrcRUNwOxE4/StZrzXZmrQ6tVRmYAAFiIz5V6WtSqGKkUUVIqoGKvbRhaMJQK21NtO2VCtBj1D9wpuEnjAisn4lDdUi7kqMdDIyK1a1GmSTsAxHma87qFWxrHhmQAwAeRXPPLQ7puBGa2ziCwJkwBNaLQt27u1SSG58h5V5Y6mPE53FcgA8npW+zrWRldn8Pdwyk1Mcx3muW3GxLgDc/KuP2uy3Qlt33bkkqonngVgtahrN67c1JCo3ithgZB4Ix6il2Lmo7p9UcOpgbjAYGYia1b4GbtSylu3/6cFECgbWMkEdK5q2nuahUtgk+mc9aO49zVuoTcbsnwzM1VrW3LCuVAVj4SesRxXLQrUgh2giQIgms0qtv80kmDiYp+ouLmASSAZmaRaRtxMHAkdKmgaDa4IGI5pgZzu2tKrgQKBiAUwTwDFPO1dyqo3F+Z4HlWUIyXAYkAnMVqu2QikHxYABPK9Y+tZbd0JeLsqkEERny5rQhN/UbbjA7vEDwCQK3FjQ3ZyNfsWRfD7rYO6JAnkfCsN/TjT697UblUYPAPrUD3FuRkGTwcZ6U3WKtvUlFfcQFEkEH2q+lUjIHtHMyDNa7mqt3tEioWVGJZi2fEOlZNShtgIyFCBwRBg+ddO3o11OmtdwwWOQTJJ646VMUc1fzHaSZ8umK7Wju6ax2at7VXFUp4wDyT0jzrnMyaLXFBaDkArsOTPma3W+xRf0pvXiXKrC204EdSa1jPI5vaDLqLty4kMGhyRwPSntfs3tONOAoMjxflAjrHpQazSaoMTdtAgwJwAJMVkuWDp7z2nU94J2tMggeVVS7jENcwMGCG4mgNwqNgAIOZHtRi4SHL8kZxzQE2UsljuZ2GAMBc9akW1nXcsiCeoNUCu7Mg1akkmFMDk0Gw956554ojrdh47UsnJG4gY4waRfXYAGnPGfWtfY9p07Rsd7gzIHuKxa1duqcZkE9ZjNLwgAwttIBJUZjrWq3b3oJcjgwBx71iRu7OVBBMVs0l57YZ12wOh61mwMus6+G4h2jCgyInrmlW1cbkeVUCZ5PpQanWXL4bvJYkyWPT0oRcvW7lpz/RlSyyPTFag2aRSmsXTtActt3nxfCK9raCWLAHeksi+ME84rwa71vPdUbmQ7t24TNdKz20dTvW9YCq6gnbILR61vG6Hc1vaKWrCSoTecKBuJHlHNcntBtNqezjeFo23W4RJEY9fWuXr79t9YDp2YqQBufmaZeuldOukci68i4CpkTkZ9xFLdjoW+w9ENAb13UKXcKVBnwg/vXE1FvR/wA1bYdGQwpLAhgKdc1V0sLLOttFHQYrHb2HUbSwKkxIE8+9RTrLOdRk4ZQC0TC+Y9a6fbFnS29HZW0Qr95BAUggHz86y6XT2rWu7u5DqbH1OPnNN7Y1KkWLSAg29rBQ24L5g+tFV2jpUtKri0RZOFaRunzIrmpaA37YMLJJro3V1GqsNqBZ2WQQSYyx8/al39PdfRp3ViGu5LM3IGZ9qJXPkMQsciCBQtOzbERwDTraEKC4IMkzxIq7rKScj4ioi7d7u7O0ECB4h/imlO+65cIA5mF44FLLbYEEjr0qKwD+jc0B7WBgqNxGAOabpdNc1F1LKFdzHEmAPjQICFZzcgHGOa12Bb32w6lVHiZhzxge1Ad+3qdNZXddHd3Lsd3t2gkdR6Ypdq8+m1O9FDESFUjrQ6ovd1CXblzcpYZwAo8qG/nXIqnaARLA8Ut8tzh2/wCGdJftl2u2WCNy3BIM5rb/ABLpbrdnhbJG0sJtzMnoRVabtGxodI1lUchj4CQJ6c9aZqu1dGLaWrP5ySAoGQ3vW/TLyljS3bVxt02o8LEtEUq9cAu3mVw3j8JAgHHNXrnvC81u6wJUzIaaVZtveBCKWjJAGYHWuXnZFso3nJbyJ612NBprrFWYbUUg95IgY4rkgwAACJ5p41F24VVAwQAAHpI9KnKO6dOdazpbcv3S7sflWfQcnmuel8aW6WVmV1YArt2jHU+tHpdQOz9JbYEm9cJB/wAoHHzNK1t1NRaDpuuXyx3MASCCOvtWu6K0do9o6jUkBrq91aALBWwT6fOucb6m/wB6WmMqWyZii0tnvQ6XhcCiGgDj1Na7h0/4Lue6VgQSt0RKkH61jPOI5tpH1UsULeYZtufemW2vdkd4pIW8YYKCCFPr6ihXUuunCLabZulZJJPrQX7IuESHa4csfKsTLSFd5vvG85Lu0sSc5pZvuLoKgT0HlWs6MWAd9xVaODmKZ2fauJcd9PZN1gsm4eADitTWVGHubttVdgVtuJDxAb4mm2dGUW7edWEAQsgT79Yiu6NVpFKnUg6gG1sQMABbPtXL1l4M7AgfzIlh51uw0vWW0sHTixYKs6DO6d8+tZhpztYOpVlOVJiKMsX2i6SyjAJ6elJcuzQkkR15mnaBYgCMbagAFyVXI4Iq1t7fC85qPt3Sqk9Af9qulGocqfHz1J60p38UElSDn1qmJB2k+vtSmkE9QasBNea54VEAc1DcAnkA+QpamePKoJ5Y/CroWbis0wY+VODd6mQYXGKSolSsSTGfKm2rLATiQeCcGigKKXQKwTc0SwgD1rTbs2EuqGuFkDQ1wLIPqAarF13uXSsABBAA4HQUreZKmDOJimwzULp7WqPdEvbB5PJ9aX/zJgwJmJnFGLBK74x780duyUUMVO3gGmwdpEa/NxwqkxBkQKHWrZXWE6Qk2pxIgxH960XNNdIVxauNbI3bgvI8/aszodxG0jGBUrWLfpdUL2hOlu3+5SypZWAyxPA9qFtSjQSGXYoEzyfOK5jIy5EmiLt+SeABTbN5MuOsgL4esjk+tMs6g2lJ5LdDOazHcxhQWMU61bF7aJ27eSGMkfH9qgmpt3Tc3ooUkSQs4qk762xO0q6ZIPI8jWpVS0l10AZyNoliCJ6zNICHWakIBDhMy0EwJkk1UY7xZ7jXHkknNM0una6waYRcmlX1KvBYGP8ADxW7SaO5c0xuAkIi7iY4zVGa5Z3XW7oEpyVnk+lHbt/yFuLDTIgdPfyrRpVRNPvgs8yTPArNqLu64e4UzHj8mzzFSLHR7I0bXtTvR4MxB4GOT6UHabWLl57lhSSSQxAgA+c9aTpbt1tLeC4sKw3kGCfT2rRpbZu22trtRGXasnPnNWFYrTzcPeuxCiARW252i57NSypa2iExtAk/Gka/SJba2LKEMRtYAzJHWOlZr8paW3uMmSV8qqJae4SSpLFczzFEWe9c7x3LOSFyMmnWAtrQ3VDLuugARyPf1pC22EI4POR154qLHodI9m7e7t2fvkUAkMcGaT/FFnbrdNacN3hteIn+rNO7MtdzeNzTi0CuURwXYn3FJ/iU6v8A4sn4t0dktgjYpAg5iK16WDuXEW33Gm07X2TxF2liE8jXPv6i1qrsXQtmVgFZjHpXX7N1A12r1B1YVptR+WNo8gBU1PYenudlDU6WwAwefFcIJWeDU0jzBAYkA1o0Wge7eCkEyYG0g5rX2q2lfulsbEceFgqlR9cmup2SdFpdA7PYD6tfyh1yZ8hTSOhpP4ctpaSLhuufzbyCB7Vrt9maayvdh9oXGTE+tcC7/ED2rqp+HFkqOA0ESK5z9s62825tW6niABWtq1X70JaCu+ASFIEDzikWSN5fPHh4wau8FUkJLoD4W9KRF2PAcnpHNePKIOdwNwxk4jNRgTZAKq7EyDwV9PWo7FbZVlOMRGRVW5W2HN0lpjbBzSQUhZbgYEMZkg4qOWnvSc75IP6UYtC9LWyMZIjgVQAtgtgnODnFLQ1Ljh5KEqfITFIukXLveKRtHQjmnW2H5lIDzgZg/ClsGBAKSTJikCWutcEEbfhwKvagZQpJ6yetHdFtrKskq/BBJNFsBa3bCFS0bh+9LUC1oOjXCwC8gcVjcvZuEKoUscNEz7V2n0L2NCx723u3QRukEfHg1zr6tdtAIBuHAGIIq43as9ttttleJJPPNDEHcCPjij01tLqlrkhR0IyT71pbs1b1nvdPcZiGINsKTA85re5FYmUswZn3sfPNR7dwAEZFE9sG6RaJCgTJ86u3bvX/AMknrPStbANpywVg4Zv8OcVotod261aYRGRxPuafY7MLyz31VwwUAyAQRzNLFvVbrum0xZlUjvApBAzg0mUvgM0Otu6bVi9f3XUQFRbLEAA8x610j2kL73fGtlQmAwjcBkBgevqK5NzTWdOO7uXFuPMOoH5T0g12bHY9q2Bq9frbad5hFmQcRE10gULug1fcvcSxYdvFKXGEgHgiunoGs6oG8LVy8bBhGmFGfOf1rBe7OsaFtNqtGGe877QWjaT7eVS9rW7O11uz3ptteUG8IAVW9qo9DqNM+ssLfRfEFIhbgIIPNc9hrFBvCyw2FQbfeA7hxkEfpWe523a0tyy9myGs3LUOm7EyeKRb7YL6q3djYlt9+TJIIiPWlpGjtV7j7Eu22NxGBt3LFwjuyekelIu2dTqBds9oqV1NxR3LmAHg9IHNbb/aOl1epGo08obaySFndng10g+l7Vt7NobEqYIKn0PQ0g4mps6i52VcFu0w3XUUqeFAOCD1z1q9JpXt33RXKqjEu24FTxmPTIit2+6A2i1r2+9iLV1jhl6mP8Q8qfd05TRWjo0F25bBA8jAzJ86aGbWWitltRZRvwwmVt4Nto/Op8vMV5CxZfW621pQw33W5PtJr3dnUWRYZ0YByIuq0gyR/evEdmXlsdsrqWB2WmJkCYwamTUrNcTY7iSu0kQOkUah9SoBI2qN0NyxETB5pmnu2rmtD3nCIzkkxMTPStGns2r102rDKQZ/mXn2pzyB+1Zi2F3fw9nTNYuI/fTuV2HiX0PpWG5b2nfuUgjjyrbrFtC5eFzVG9eV4m2BDCOR1p2jsdmNqGtalyB3f5gThong00xpzw5UCGgkcgV3uzv4jRtSPxDohCbVubSYgeVcXUOjKbdlQoXAYiCw9RRLfi0ltEHgMhozHl5xSXQ6Panan4vT2o1e4zDIAJEcHgVyb967c7tGB2iY+PWie2924glQerFJI9STT9X2cLegt3hCzJZWcgx5xxV5NMTahlUWtwiZgUO+Vgkj0NOsdl379p3VVgDdDA5HUg8Uo6J0NyUbYgk7jwP3qaAWmZHkHft6N1HlVvedl8TeHos4Fb9H2eb93TB7tg98pChlIED1HyzW3tHSW7aCzc0Vm3cSfFbeZHmRV0acMJc7sXdp2E7Z+FdKyy6bSt3lot3ogBhiPOfOl2U/EIUt2wyoZ4nNa+/v37S2WJud0ZVbkAD3H96RGO42lv3Lfc2+6kQ8MSCfOTxT/wAO5W24dblkMFJUiR6ZzWBlcM3hClT4lA4rvdk9mtdvvb1FpFBgggiDQ063YtiLrlbFlbYaQVYseOea7tZdD2fZ0IIsjBPnWutxagFWBViriqiAUwCqAowKCoqmFZdRrNmot21Dbt0FY5FbeaDndqFl0sISpJxHX0rynaAu733qVJc5JnPvXs9db36ZgPOZiY9a8l2mj5LDcT4pnkedcupByrZIuEMQY6Hz966GitO5t3biC5JmJ6CMfWsd1Q90FAELAHbOB8aaNW9nciQjhdpxzmucg1duasXddcQCLSoFdVOfPFY9fe26NdHbDyWDAscx0Hwq9RYtm0dQdSocONpYET70Op0Oq1jWu8dTcuQAFMjA5xXTe1YrRZTNtglxSSGnyE0d8oS7EQW/Ms8Gqt6O7bRwGXc2ASSIExIrPqi6X2SVYrjdETWdB9xCunthBb3MsmP3PFVaDQIAJbMzx8Kz2TdZ1xgHoK0OGW/tIIETxIPlWckUfCgiQJnjrSizFSSQSxnFMuzIBJBNUVAKviG6/HmsxCijKSmQV6HpWrRB1IZ9pAwpaBBIOc0u+Fe+GtoyyMbjIPr0xTQyvYYOJcQPQr5VuK0WdKblmyyC0113ndJBXPJHFc+8hGolpmZJn1p7K7BWtsRA3NGAOlDrLitbt7AiHhgBzTai1DLeZrgk52wTgx1rqaPvdRYGnRGRm8bGAGYRHP8ASI681yjbZbasSoRsqAa9DoBYtW0W5cdXdQQGOWBAiSOmMCrF0O32Las6WTaF7UbSzNvPM4HNdPS6S3b0ndQd0GQGPhM+9XrrqaewLYlXcjdPl1pmlKWUe4XUlgCSDPSusiAudn6doPdAtHWTOZ5rh/xPZC3bZtWgC44XkAeVdC92iTY70MG2mWVeQP715Nu0r9zUm8zEkSFJztB6fWpkMztvuOzg7gIA6zxSWDDBn2p6gMCCDPSOaXBTBYya5lBbQST4obrNUINzEwMHOSaiYbrij0rItyXTcCSf7VT06PZ957na1i477m3BcmTxxWPVkHWXTHDsPrWjslRc7Y0w6m6OBFZu0VFvtLUAE4uN+tX0jMrE5yZrQuFBC7gcYpdvwgz7VptXntspBG1QREczWRdpSwYuoUcZEwMdPOtVhQbgJBuAAYPGKwpeYypBAGfei792wCAFWJGIFSjc224nc2VKm44JiAQo9fena3SDR6UudRbe4w2ADy+FYNKVvfyiQB+bdEH2rRctW7W8tbi4pnuzJEH1rUqubMPuVd0TwTj40pnchYB5gkDmmXGZmUAY4C+VbdVbazorZLKYg7IIIaeT8BVGBSQcg4rYumt27YvteUPkrbmta9kC5qRcv3E2sAYtGQMdaxa6yrX3KbVXdELiAPTypoIVyVd5hzOfjUDlbZP9RyTE80VtERSrQVOT5inaprJYraQqr7cYkECjR637i6drN64yh4MTiB5jyqmuOIYOWIEKfIeVNOie5sZAwslQQ7CJ8yPOl9o6N9J4ndRbuLuUwQDGI96aZrDduSxkyfOs+4B9uTGZpwliC4AHEcfGqu2RbuN4gwEDB60AFSx2iDPWqa0U4I9BThc4wPSTQB53ADHAigbbsFgWB4gkedNBQse8uEIAYESfakgvGJkDNaFtW7lgvcKhh65NEVqDp7t1CqBQIUKBAI6k+tMv2VDHc6rMBREg+k9Kws6pdBUYLdc/SupfuWrdwi+rsj4gECCantucEprhZtotpBvUkFomQTz6n6Uq8x1DFnvP3pBKkAGY9KPtTw3bdtQoROGWAG+I5odPbtNcDLdKXckkDHBEfGtME2Et77I1BBV84bpPWK6Ontaez2jfKuwUW5WRBBIAjPxrRo9PorGoup2gijYoZCDJb0rBrn0+p7QZrKFLJjA6gCpfEajK6rfYi1u27jtnqKfsWyBbV9zxzGAPSrv3Utti2pU9OoxWXcXc5hAIEVwuTDoMUa2m44AmR5jzrPf1B2i5aJBJyBSg5CkMS3+ED+1TUXAmnPi5wFisznyHW9W3d7i52kgFYkn41o1F7SlbQQhQRJthCCD6+c1itIy21N0kYkBTmiN3TWNyMWdm8XP0q3XEEu3bjXGW2hKhecCBS9PdvsJJIRcRgf8Amk3tSt1tyJBHJmJpNy4zEuCwAikxRpvs9072veESNvWt3Y2tOiGy0WZm8W0iAT0k1j0+nv3R3iWDcAGDGK63Z2lZ7F12v2hdQ4U88eRrUlnBphuDU6j/ANQ5VZBLA4jPEVmFsupYTg8A4NamM7ke6CDgiODWa+122sEAA9RW8ct8tLKXBAYrHnMxSzdUSAZPMxmhAZzMwp5zQ2LIZyWOBknyrQsSYbJJPU1bNsEAksTk+VGUDuoU9MRRPZhxcET5DIpKELZa7c8VwZODH0qntkTIODEmtP5SGA8Uc1G1CiVczERNPIwvZuSpVTtPwmnjTB1RmEHqN3Io31JYyeBwKEHvCueKuwtrYTMkziOKneG0ogwT8afccbvCMfSld6S4ERPULJiihsltmwjBzTgwWNwGOKq5b7u1vF5mJPHECkku2QDA86DoW9Oz2rlx7ipsWVBMlo6D51FstqE/9O/hQEuXhVX+9Y0a8UI3+hHmKeuvddMNMtpAobduVfFQbRp9Zc0/j1LlAo2iDETkR5VivXXe6RJfYNqmIwKY92zdFtkuXS0ePIAHsKZqvw4WwdLMhD3kjJM80tWMa22vPC8gcTW/Vdki1prN0XQDccIQYEHzrJbcWrhKAGfmKTfus7B36fGpKl5d6xp7FgXGNhvBaIUEzvxzNc99Fqldd9nu1f8AKWkY86zaS5dZXO9u7AkjfGOIFVc1t4iHcmF2gTxVQ25ds2F2qe+ulQviUQvMx/epotHf113wBmImY596xWXU3PFAB681ra/at6ZUtlu+3EOGYhQI8h6/pQTtFbFhkREUOGJJDSCPem2bllrS2u8X8s7QSZPTArJd0pRLbNt8XQGfjXov4f0Fq7pzeczsEkxEDoAaL6cjTXLFmVvOGKrIVlKyfKDWm5p57NOsZwguArAAAmau+yhnd1DFD4geCD0P61n1llE0yiwSLQHiU3CwknmOnwpFjBauONO6KfC7zHQkGunprd+7pW2A7hluk+g8/hXP06sl07oI2wApgAn0r23Zuh0tzTpcvQxRZ8MjMelWJXE0/Z66a4rai44N0SX6r5rI61j7XGnS6qWtMLbAbidxJj1HStnbfaQ1WqS1piwsp0wCfMzWXV6O9b066rUMFN4g7Tlo6T6RVqF6EM6QllWdwSoIyI6+wpSrv1apuO0vBZ8H1mu5o7OmsBtRb1aPtTaAyhQevXp7Vy+zn73te0zqtxi7PtYYJyalaxersvoHdNJZtG2Qoi6BAn0PWvN/xDZfTdrNbv33vQFO4xMeVdHtHv8Afb7RU2rTE7PCSOOsHFcHtHWXb+tu3r3/ADFYCORirSPRWLGn0jqRcK2r9ubiqACokQPMnmm69b9rcmksq9kgBbX5mB84H71446m+dSz37jETkBjAroL2/rrGEvj02gcGrtNpr+z7+nR72pR2uM21ZaDjqRzSm7V1SaP8Nu8PnAkDynml6nX3tVbm68nqere9YbjHaBIxWbfKDa7vuknLk5JM0bwD+cTGcUm3pNRcAuWbFxl43AY+dF+GvszQo5zLCrodx9Qt/SolsMgTKgkER8ppKNdAIMrOZxzV6hbem1c6Zw6OJkiKA3Sy+FQY6RXny5ENwXS9tiJGfInNQYO4ifQ8UlbjkPuAVSwAb2pw2BVbeOMgVMoCe6ysXRTbLDoOlLL7BLAODgkGDFBcuuNoEOACoB6TVzEeGCZkHipYCtBk2uuYg88UzUXXF6CArjoelM7NS7bdrkiJgblLAVkvPba8blwncxP5Rir40BNwjGIOTjFHYu21uHdZDtEbpJ+VDd019rQui062ceIrg0dv8kQOvAE/CpZuI1/8Qs3YS5aGYhgIKkfrVa5FW4zSENwFlBWBPXFIuBNisphoke4pi65bwt29YouFCSGJhhNcsPCyszIWVVQjIztBmfOt1kEJbTUak2mVYQAcmk3U/D3Bd0N2UYbjwD7HzoN4uMral9zcxHHtVzt5WmXO6s6dVUq7s24sQJ9o96UyOGhUV+8GAP6THOK0Jca2CXsWriEwASBHx5pmnuW9MzOtw2Q2dpTcfgaY565TZ+iPd9nkON7DxHdyIrO117hdrdy3aDSp2qAeOvpQpcv3bhJG1HBXcTG74ULsNJhCHPJkQfhWN3abZ9TomsjvFvLdRhu3IRmOnnWVzqrtkKzs6W5IRicTyRXU1Fm7qNOj2bSubsgqpB+MUoaK9obiXLy77SwWVeXE17ccvHlYDXdp3tbY0tp2CrYUAbfOOaq52xf/AA1zT3CrgmdzKCT8aHW2TpW/EIbfds52qGkjyxWG5c75y7RMzxj5VrYehbu9wCw46mY9avCgZYgYn1pVlHuOAgZpGAuaeEMEIS6gbsCoNWjZTaU3dwtq0kgCfavUdn6nT6bQfiO+RrZO3wjI9K81p7D2tL+LZ1CjIVpyR0j96q3rCbtxtiIlyNyDCj1itS6V7XUWLOu7PKshcFQyEDxAxz6GsFnXahNLd0moQ27qYwQNwOAR6fpXH0fbt3TXXAfchELJnbA8qrtXWL2jp0u2Qov2wAJJk4z6Ve4au0b9y3qgtq06+ELcQKCGA6z7V5bRXVslrrCRuYwT5yK71rti9b0T2riD8sAOsxjzrz1uAqvsBjJByDWbdtQ3RacanUW7Tk20YxIEmvbdg9mfhXdLmktgQIcQT8fWvH9l3LFnW2n1LlLQJkiZGOkV0n7b1C98LF17Nu4PDKgu3r6Y60i1r/iA6LQdqW7octc3lmRSJAjiK4vbGou6jWd/c0x05dQdpyTjn41qvWrFjT2rneo128fGfzXBjIk8VzdUirdJS69yQOTPwk+VWsi02kuai4wtXLcLAy0Ez0FXpbt63cc2w7ETuAHTrNHo7Nq4r7oF5vDbXqSYg1030RW4O9dLNx1iFOIyCY88VnSOdcu2jf7y3YZU6BiWmmXe07uq2m8CVTAEYjoK2IE1RFqxa7y+gJ3BiCQBmPOaTqrGmKeFLiyvUgGf7fWroN/4n32lNlLCWd5lQqnP7AVk1CraT+bBJyDMzR6XUjSNbVlaADjd+ZSOPIVk1OpN7VO4UbG6HkUHQ0na50NlAmntbYIACjOc/tWfUM+pL3JbHIBByentU0ljTXtJde+7I4BKQPLNN7PsJrWdUG1WEMckKehpsdLsjVae1pQDYY7iA7FZx5YrNqNLbv61TpDcTdAkjcvsfSu72L2Lp9NvBuG45AnOPcUjXWr3Z+pbU6ZAgOWXb4Xjp71qQFouy3l/xFhXUqELRBP+1dKx2dZsRtE+c8n1rkD+KlLacd2yhiTckYjiK79rU2L5HdXA0iRFamgcdKgFFFWBVRQFEBVgVYoLAqPPdttAJjAPWrFQ5FBx9SE7q4HcqREknxLmYrrWnD2VcHBE5rzfa997WpFrU3bgCmVKqIPlXQXXW7HZQIbczDAHr1HzrOx0bl1HtOUdTt5jNeb7RtNqi9y3PhAAG3BA5Hpilaf8QWvi2fCwC7t3Emt19G0um1BJaCZKueRxzWbe6GnLvWL1ixYe4huhlyRE281j7VUprHJ2yTgdQInI+Nd27Zt3r34cqbdtbQY3GOR6+teT7Qt3TqWJeQTAYKQCPSs2eFFotLq7+sCW0JgHB4j1mvW9ndk6u3dtXWe0EUzsBJExBI968rodXqtFcNpAneNgsTmMV6Xs/tQdn27drUXFuEiJVp2CetXEZu1bzdm67/1Nq3eV8pAgCD+ua8/r9T+IutdK29zGdwkY9q7Pbuvs6xWlySrR/L4AxBn3rzTNLBd/hHGelLTZ+iR2ul8i2pBYgyB8K093BBAJLAkESDz1obLd1Cqx2EzxJjmn3dWqghUCOEADKIJMzNcrfIwXFm6UckbR0HWqAA4mB86hZRdZmP5s+5pZdi/hcZAz5etJEblm6LA077zB8LxII6fGk92UuPuUtBz5g/2oBafS6kNbvBmEEGJzWjv4uPdusZf823r61Qm9dLFgQFhcgce9LCjb6nOelM1DorqQTlAB0oGOB4hMA4qUN3zZYNEgfmPQeVN/HajahuTiFQT0A5ikXLZSwNjCHzjp6VqKNc09kJbUnaVJJBOMz+grUa9O72Ze/EW3uO7uXSCWWRM8DrXaN3/0pFq2GJxtwJHxrzJ1mms6G13V099mV8sQKLs7tMaWyRcUndkMzZPsDXSZI7B02mu2igXJOdoHhxFcTVdioGvW7ZYlV3EAf1eXtWuzcvapFXSullM7iDk+/vW+wjANaQNdYsAWJgYHnTkjyDdm6m1rVsWlLXGUMBwTis9y0RcZGSLimGDCNpr0Xapu2/4jsiyFW66hVI4zOazdt6FNLegXGa4yAHb9ZPWsWLY4jacW28bEyoIjiggWwAkn3FXdYKWGZAxmaoWwyCD4pJngY6URr7HB/wCLaRoP/NFJ7UA/4tqR1Fw0fZT/AP6T04YlYuqB654pnbaqO1dQoIUhzJHJrXpGEIHJBJp3dnu1SRK9RgnPU0sAEEiBGZnk1QdgwyIFZFTPM49aeVsd2pBYuTkDj3oGt7idoEnpxihdhbIEkvGIOBQaLVxbY3M3A8IA596NrzXXvXbxEuIgmTkc1i3qYwZOYpjQOSD1x1qhult2rupCOpgg5H6066HvbFck92AqhRIOckjmsIbaWZSRiMVtsv3dlbq3PEGBjqI60lV6Hsa3Yv8AZjKzrdaNmDtbExiPKvPa21ffWXwtoymSAJgec10bOrtjtG3etP3NwrLEjwswMZ8sUPafabsl60wNm4SOMBl/cVq+RzUtNeuAMZZ0xuXaAePlQmx3Csl3/nB9segFM0903NQheGgbcjETQ65UGsuNaEIWlf8AMPP5io1p66/es6XSo+pddyopXEgYGABXnb9w9oXO9uXQhTK23MjHWunY1jCxbZbVvuFXaguHDtwTn6VzL+jFs3r++2yIZdVbA8lHnWvSOddVRdPi7xj1NLCgkwYHWrKM+9gJAPPQek0syJDDnIisogEfGqS25O1KcptjTkMSLoMqfTypabySQQMc8UG6+os6W0vfbiwJIA4gxzWd7h1CxtAgAKAImKFAeSZj60LPgBhB4FNhAI76GHBGBXYvWk1DBL6OLYG4smSMcxSNFct29SrXwSokjbGIHrWrUOm0l3ZEYEMQcx5VK1jwxaO2t3VjYr3La5gjOPSurb7MGrtajUJprdsjEFiIjrGeanZg7JsFL5u3WubZhzAn3HtXdW4dRp1bRaiyUJBdCokjyx1rcjDyd/TX9KVu3NOQjr4JJIj+9ZLZBZi26D/hGa9Z/EWvRdK2kNt0uYgMSRHWD8q8o8hm2/SsZfSqZnZABcWVOR/vQ98UO2QUMmAKtrlprDKI8J5Ay1Kt2WuPJO1RxmuNkZWkiXQbVBz1+tPe4h06m5YLnkmcD5UIQBioBkZJ6Uu67qu22V2nke9QT8YhA2psAHTrWZ23SQAWJkYzR3AGVkUD0xSxv2s4gFfDHU1qSMhdm2DaBB8qJBtcbmjzETQXAdshoPMD0p+ijUai6+5LYCxLEj5euK3J4V3+xe0Lejs7LbgoxJ2n786q7fN++z27VtPFliAK5unbT2kYXH3k4Cgc5ml3b7iF2m2hM+ZisZW3wo7lxjdjLPydoiKBbV0j+Yg25KmeaDVupcOjRI5nNNsd4SqOQEjiIkVmBaoJlmEHHhNPvvbCkJyBBihItgC0qeIGYHPzq2RGtksTv5iusCQj+Eqpk5o7dt9pDgKx4JPSmKrud6jEQSTilX7Th4SGX/EDWlDcZO7AXdvB69aTILEETjk0Vpc7mcmMxUuhfT3B5oKtQtyMERRtcnBj4UlVUk7T061IIWZERVDQZUiIjOMUKv4pjIEZ6UCyJGciYAmrT8pkQD1NUWSGPi4Joih6GFP3zRacKx8ShpjBPFdEdl371tO7JcOpYKI8PqfKmljEzox6JjHyxQgrj/EetbNWdKvZqKunI1qGHYSAPX1rJoCLoNt9h3YM8+kVNChbTeTJVvQc0aGB0kiMGuxquxncBrOn7hAm4ru3AkDpmuRqAFvldqhgBO0yDipYsZrjMGMccUoNuYiTmmMzboAEGp3A3TuEnMDgVUo1/l7Qm0nmIn51V5w1tSEO/dnEYorBZGIUxiZGDQu4ZhAIM4miL7l7b232AKcxuEmn3NtxiDpwd0AEYg0u5dLkgrACwDRtuTPJABkeeP70BXmtNaWyoYG03iJ6eYrWNfes6RLFu4O764596xOhkbv65JzVgLt6bRx51K0NWJyxO0mQDwT60m7dcrsJ8CkmBwKZJuASCYEcYBoGIRSARkRxzRB6CwdS7IkBydwYtAUCupfa+uhPdByittYiQCR/tWbshgm7axVjiAOZx9K72ovqdEzqwubwUVI/L5sa1BxWQXFTcLYtoAfBy0jqTUOq0tlzeNx7rLACseg5is2vvXUtsFVEtEiNpkjHnXOuW3GXJ3R702jqdpdpnVFCTts8rbB6+ZrG102LqshIYgnmI+NUNG9y1uQSVXeR6TS9TlAQMnpUrUdJu32bRPp76LdUjwngqfOawam6Lo3gbQeMRWEg/wBQ+FPdiLAVhngVdkCzApAMxSyC0ZJPHFbdDo01LQzhABIH+I+Qp9/QtprzQygrmDwPY0Zc8KVbY4IPEE8Vr0FpGvWrbMAWYlmMYFL/AAxuauLl5fEZZua9p2b2Z2cllNXpR3twKBuYz4iP2qwYNL2dr7mkezfvsunQwi92JYec0en7OtC1tBdgpiVSa6N8nU6Eql5y35XK4npBrlWr+htWwl+/cLicI8BR5UtVwLJO0uxPh5Bppfw7lHhPGetDbDWpFySTyORV7EZoJA6iD+1cbyh1x9umtWdysBLEKCDJ6Gi8BRTtEAZE1dwEWQxDCTEkdAKS1sbMk8TMVMvIsWwbk4gGR0qNuJJKjnpipZAFsloYRABzQNbYxtOT0qaGu2TYFq47YcHEngg/uK55Ld8pBLAZIrrXFC9jrbZRtbIZpmZ5FcwWhtJLSxPPEetW6kHRGt06oiol8KB+YPxjitDau1cZVF9HQASLycVz1tju1IYQBMnoaVe74tO5bijJAgAV57PSNt2wO9nw7HyuzIPsaU1hAYMNIjyINP0OpW0hXadxHESPlTLrae8ht3LFw3IkXA0EH2rFt2MZsvZv2127d7bRBgfWn9oWFUjuGBQ8nAiDxRqoUq107wM7GH1or1/S33CfhrUEeE9QfWr+SXxRztNdC33FxNyxmDB961kJcZrdq7bVR/7j5n2FXdt6Rrgt92LTtiRx/tWe7ZewBtug22/KVzINTcy8oIaa6kOilx1YCK2WrKaqyF1ZE2yQACATWZNTqrIJDtsHO7Ipuj07a0XbxZba213QeSPM0873Fho07WEU27qkEYaYj+xpwtP3YsM6BgDDEzzwKyKD3Vy4BbaOA5BHlMeVDZu3A9tLuoRgvGyOvSrLbDbOvZPeXF3XC53AMoEHJzkYrpdp9i2lW21jSkK8AEMAB7+tabASy9yCgVgCLjGCpA6UGo1qarT/AIfvx3cZ3AAnM/vXrxz/AK/2Xbh2lPZ95gynehlSDEEe1arXajravRZty4KmBBzRXLGmtWrY7y3fDNDETvSPXjNbrFm3btvecIUbBtwMDzmtXOY+VZdLYbV2Hthyp272CkbQJ4ii7Q7Be1p/xGl8YH5lMgn4UVm8NDeS/ZCZXaSQYM9a6Gn7ctW9U1l2QqyCWGJbqBOM1cc8aPLX7RsqGBYHhkYQynyIpK3LiZE+hFdPtDVJd1R1aD8pIcE5ZZwY9KRvG57l4FlIMECCJpaG2LyvpiVO3Up/y3GJEZ3TXItuVtlSMyQPWujZ04KKVDyVkQME1kBJuZAlBJqWtYppZS4l1iRtM45p4Fw6iLjfzLi7gScmTxTeybVq/q0S8jMnUKYNdLtHRWhqdiEOls7CobcQCCQR1xFWLk51xl04nw3rhEEspMe1Z2i4weIeZI4jNaNMtm4dSLzO1xQNioJLH4cVlNxrWqIa0Jnce9M4meBTTBtsIsXX7wPb6qc9cjFdrQXbFzssNqNl24WMqTDEgYAXk1ySl/X3Hbv17xjJtWkyc5+XNdPs1rWka1p79hU1CuSL8zgiJn0qwV2OhGva/Y0l9rFpSCPy/M+4q+3bt6y1u+LCafepCAHdgjPoK6XYti9ptFqLlq6Hu94ZxmJ+tcPtPV3F36a7alVeVLgbl9JHStcDkLeO4FyWjiabsa6Fa2S7MYgYg0h0CTu2wCDgzWmxb7xBvDLbMksI58smsZXUBamw2nKujb7Z8JYRE9RgmkW2u23mz3gJxA61ta3ade5sLcKkiGBxPmR1pR0WqtOuAJ8jyfSsY9SVHs+y+0bK29MpUi7t2vIiDXS7RfTP2fda8AyBZImvF6XT221C96b9snI3N6VsewdTYvD8Rdnb4QQTuzxFax6svgcZrfeXVAukqmFHpMxXp0uJ2X2StlGPfXD3ibjx8fhXF0li3Z1K276eEAggRz7V1k0rdqC64ZCVAC4/LA8q1Ksek09wXbFt5BLKDj2pgrl9iW79tWF4ODHDGYrpl13hJEn1rpKCmroasVURnW2hdyAByayr2labVd1J2lNwaMc0/UsqWGLpvXqK5naGu0lhLL2blsQQdo6g1LRg/iO676xbdu5I2nwkAQfeittu0Xcuio4WccgjBEevNc/tK5p7uvcgAgLuDbiQD5RSr+pcau3es3V8xng4nHlXO3ysje2lbS2jccoqyDgyW6k12Bds6y3eAksluNrdfWuO9xtfZIvWnL21IVlIJHWSK6GlDae2XS1mAJJ/MQOauI5naOsW/rbPeeO0FhgCQDWZrtrUq1m74FCxbgYJk8npzSdYwYYEEmY5Oc1mClrZefCGg+kiudyu0Yrtl7Oo27j3qmJnHzob3e3WJ3DdGehNbNtl7jC7OzYSFnJP/isF4Kt0rbgrOCCSKuwv+aAQGIxBAPIq9gDgQWIipOwEBjPWaKz3RUkli4yAeCKqtCpc3q7DbnBBkGmspN1zmTxA4p9p9M6WzaYhgniV1kAz/ammxphpRdGpIuHIUDHERWLN1HLvKzmSQYHSsivcQECPF6DNdGzcVb28As26AIwfMVlvLbOpaFIzwBgelanCxUsxy0GRk9aZcXcuDAOJip+HJtNcmAp4nPvVsHS0i3Le3f4g3Ujj4VnlAXFbu7TgBlAInk8/pVspC8dJBiJraLaDTXbVm9P8vccROBI+FY3ZgVDHcCMGZgeRq1WiGXSCNpR2kDrgf71rF6LPd92gBSJAE80i7qLX/CbNoWj3iOTvxwelJS4dodZ3DM/tWb4Q3VFBfIst4QQJI6027Ae4XQvC+FnBU8dBRDTBEt37niRmJg5IjzFadXrfxllbdxNotsYMTI6VZBfZwOouzdYpAyowCZ6ivQrcXTw7uSSBgDmP0ivN3Sbd4W7JLBSJaIJBGf060vtXtNHsoNKSpUbO7AO4GcmumNG3W9q2Lvb9i+kNatKVIHPXFK1l+92jdd3tqttljDAlR5xXJsXFtXLV1VOASeCZotZda4qExbJAkzkx5im2qVqtOLCINysGBPqM1gLeKPpWgqWusWuMxgngillwRbQr4RIkc5OakNNOhLnW6O49tQnegKR1yM1o/iAsO29QYHMD5UFoImvtoLZULcUoCeBIo/4iJ/41qDnMEfKtekc5ogyYj60DQp5+dS8NoAaQeYIoS25pAgHFZTQ7Dd5cCyc8kU+3pyXWQ22TmMecTSxtt4SVnE9c12rersDRJolBRXGWcflM8/Ggw9zYYDwlZgQT9aG1pwbqL6yPbzoto8ckYwMcjzpLOpfaDk8T0rOxeqJe6cgieSI+lVG1kXqwE9IzQkEzzMzjiKEFlwYbrIPFXY6N7S7NPavm4SRcKMQ0gAjEfEVO0tGVW25vC6APEZJ8sfWkrpnv6ZtTYDbbUb/IkV027Dvakq9m4CjZBZYBx6cVpXCRigJnnER8Kfr7wuixbt2wDbXbMZInE0Co1vUljEW3mDw0UDPKtEeNt0Dp5D2o1eHQ1l+29i3aVv8Alqsgj8x/2rH+J33t94AgADauAYFZmeCSCcGhAkjIANGXW1Xab37PdBFggElYHTrHNcxiJiIPpRRLFA42+cdaU3gMEj2oDa5IClQCMBhzFHpgTyRjBnilghl4BIq7Nw5AAmZzRTy5tiFb0keVL3BrkuYHrmtWn041Suz3Vt7QMEQDWcW7W7aSQDzImohe4u4hCQBiBkV0LzWu5UNaLIIOeDPSsRIF4LbBC/l55Nbr1s9xBIJiY5qVvFnv6QJBZ/GRugQQAelaLVy1Y2vauubyHwwYUcZ9ayo24IjgC4SPG5gAeVVdsKJ7ppKfmE8+ZrTnTtc9/Ua24112ef6gZx5VlYnY3IJEQefegX+XdJk+gBz70+8Vu25YnccbvOudWEMbPhTO6MnpUclk2yAAIqBU2oYBI5JOau/YezbR3RlFz8pIwaxplHuBLIUP4jiaXprNzV3ltK6yxAk4Az50dtEYruBFoYLxgmJj3rbprWnW3dYs1tgvhSMkn18qsmuUK7Q0trRXfw4vC86/mdRABnikJprltA+wFLklWwTTC5u3NiAKrZLN/aha9+HtlVIYn9PKKlv0ERs094XSFJGAUk/7UGgRDadXdkBBggSSfL0piXmv7lYBVPOKgsrZUcsDnyxW+/U0bNKBF3MmAOR+9MZrHgEcDDTVkuANwcWzEgtiKB7felgqi2g4kRWZYomSy5DsvyxV3ltXACwIZQBApFxkhTbc4xxQi2fzvI6/71uSBz6pbKwmfUjiki4XJYZJ5zVXV2eHLA5BilSQAAK1IrU12EGIxkCllmIHQQYE0otLKpJk8g4pi+MZEAZGaBYCqn5juOTTECqkuoM0QW1BZiDHQVRQE5AVegB4oKuqoO22ACaAsIG4jiParKFXVtw+B6VLoQn3oC0rGwq3VLbiSJ6R+tFcUP4bayRktBMms8kFQtaxqDbsbFKmGkng1rYLRXLenvW5A3lvE7ZAFdg9r2He1prQthWG0tt2gjy56V5s3TuOwmfahLPcUKSZHFWUez1S6TXae/qEuWy9mz3amNoduvuBxXm9LasXNESQLd4XIVzMExxHFJ0l9rY2XFDgYAYztrp9g6rRWHu29bbDozblB6EcQaK63ZNg6vR37epu3rZsiLlpjETk+tcTtXT2U1AbTH+W8wJng/StXavbov6q5qdAz2buzu3HR18/cVhvvbuG3dS+HZ8soWAMc1MmpyyXiLLWyoBIOaXDgwZya12rQu6gId25uABJPpTJtWmVhtZpMqQSFHT41mGc1WXu3AV4hT5c1dpN93YSIIiSMUw7wA7A7GGD0q1O0ZAyelGC9vdnDNPl0imbyrvtbwt0AxQEzcA5k8UNwFjGIBjFA0XFSfFmODSQ4Y8EDmmXEC2x4GknD9GxRaaxvTcCD5+npRVK7jhhBMUNwHJ2hiOSBFNvbS7W7ALAk5A6Uoq1tjbcmYg4yPSgKxdu2l2qDuJgR0rZqdWPwRK3DvO1WCiFgVhth2vbQ+wE5bOK3HsvVXdd3Vki+baBtoMDHStQrnruuAbQsAxB8qjXHa1OFVcAdTV6jTvav93eBW4MEAf1eVaNNpwlk7yCrDjj3pUMt3AmnQW1cOV8XmaVo7q29UJC5UjxCRmidlCAA4iFg8CkWrYa+SxwFrDU4Xf0wsOzglwMxHTzpN1d+FIGCZ+taBeRFIRjEeJT09BWUN3ZAImDifLpVMXR0KWrhtOrNsA3bAY+E1r7V1BvXVK2bakKFVQswPKuHauuADYfJw6xz611NHqG3AMkEiCxglfhVZYDo71y5CjxFo8oPvW3X6/U9nGzpLN60RbXcTbiZ8j7VfaYKWwbZ3JMSJG41y0Uo2+4gBjFUPudsam7at27d+4GQknoBNZH1NzefEWPUxTLrITKqFFLW2xEimx179g2mJJG2B19aBltlGCXBPScEUOqS5Yv7L9tlZcFaO7eOq/MreFQBuAE1xy5Fi49xETfPdiDnB9aWG3QC2OnpR6m2LGNpyAJ6UdvRm9pTdXUKlyMWyJJrOQq0beQQQx4M1av4xsbYxwcx8aLQ6Ddf/m95ET4VPPlmuidJYa2SujM8BuYHqRWbnJRn7R1QuW0soNtpVggjIIrBloVQpIxIPNaNdpbmnbZdZir5DEenE1Wjs3VfvEuW0YRAOSfhW87OQTWLlhe7vW2V26dSKC3p7PiDm7baMCQQa6OpuX7I36m3vEAFsGPSsNxxeuwoVEUdImvJc7ahn4l0Rbd0NtJmYANZLt0i4yglYPImSK1vct61lXwoqCJ3c/71drSXrTm6pGwYPeMBOKuPmoQLqgMneB1VYG2JNGiXRpjdt20ZRnxQWj0Fc/uAdTFlmDkmSYgVqXU6S0pt3++ZkEApGT1rfbN+BptONcrWr1lbV4Cbb8T8KwC1q+8AabazBZsDnpW+1e0uofu7V9wQuHaCCR6Yisuu3ooL3RuEgrEz7VdSeEbG1NrUBtPcTUOqgCUjaT5/wC9VqnS1pgLYKL+XxSDxXO0mtt2yBea6U52pz7zT9ZetuPDeu7SZVbsGQeoPSs3C2rsem1SoQNqCfCxJ5+FGEbvy76U96h/oaA1c7T3UUzctbxGI6mu3p9XadtltGUMsmBJBjjmrwMJvatztVRsJjaRlR+9DesNp1LsysI4cRWy7auBblpbAFxs7ywMgeQ6TWG8917qWNuVyVfMVuWUg7F3SamWNo23twWKN4W+FabOpa9d3SO7ToeDSbYuC0UO3a3JRYHzpFuVfwAMPMYrj1L3Vduhc1K21tqqK3mGzIpLLfv2xsvDaOFCiPrUu2bhVLtpR3nBBOT6imWUs2VbvZ38gAEdOKxjeybisj9kXHtLtuq1wzut7xIpGiuvortyy29ztO2CCCD6HyroG5aDO/cGyCJV1JY/GaxamyBZFy1ve4h3AmBI6jFe3DLcWU7T6sNCOvAILLOB6jpXOtgG7eBOY46xFbtPq7xtMq21a1eEY549axm3CHmRg1tvA/s3W6jSXSdJZFy6VKkRMA9a0L2bqXtC/cuAsxJ2gkx7x71n7OhHDR/Tx516Ds3R/iFNxzcRbQlgRg54FWUyc7SaC4pu3bLqiqs4QYPEHPBrmdpJGqS2j27xCBgUwR1IPrXe12pazqdQunItggGBG3p0rj622q9uhFKgXoJMYkjP1qzKMH2Bd07JqLaJIXcLisYBBjMjr5Vem1ga+zNZbvW8PeEgbc5I6Vo7S1V69Y7qIuTuIHAx06DirW5aGjtrZtF3JDGckGIrNzkHoezr9m3pLjFyELkFXgFTHPsa4HbKvq7guvp22lcjBIA4MikXlJVVdQDxKmAfh0pV/WXdDqrlpHY2hAZQYBIHTzFaxz7oMV5bUgISI5DGfrUsOLYIVLZg8EHdSb2rN0sYAJ6gQaZpUc2HIZQSZjkt7msZ8JWtdRfa4VIJHCqrEBa129bbtuLdxWtuGkkzBrmWr1xLgV7SmRAkR05mtLNccxsCAck8+8mvPZ58o6N1QLkqpKsOSRj1roaG0t2ytvvGS5MhjmI8iK4yapLalQCTMEnNO0mqZLmxnCqzQPLPrVxsl3VlN7SS7a1KjYTcRSxYAkEH1q+z7157rtaKhyPEpMSo4Iimam7cuBzbvuVRQWVmwfY+Vc7TasWdUp8VtiYDZj2rt3ycLt6TR6y/bZvGJRR/zB+YeU+lMXWDWXV3RbYQQBgkRXH1F65deRdKqMgRnipb1QF+2WJJA2yTgYiTT83nQ9S2rVVUSCSYEeVPS4GWennXme8uXdjoP5UGY6x+lehRu70RdmUDbORgYrvjltD2VbltlJMEZjFeT7U0LWnAsqWBkjav3NdG92q9ucgK+OJ+I9KG32oW1Sd7tSyp2ywyDHE1MrL4V5i9b7olHDI4wytxTNod17hAjhMjmSI4rbrbi9o9rG2GtwTIYYEAcSabb02gs3bSPvuGSGIHOOB8qx2rAWdZquzlI2oGbDAgSPQ11dVqrl3su1ftAqoHiC+fEmuXctW71y9cB/D2eWV/ExPQQayDVXrVl0JPcseCImm9eCrRLd/VDvWIBYbwJJjrWjtK3Y0z9xaMsybmyef/ABTtNZVLH4m/Z7wSNswASepPkKDtnSvd06XkQq4JG6JleR+tSTwy8/eW5auFb0hxyOaVvNw7AQoOJjj5Vt7RuGUF23tcgZEdKz6drL3kDIUUsAY+pqwRezH7q1euXFi45AAOYHWrZDatFABcBI5x6xXZ7Q0trT9pq8pcsmfFHAYR8Ymcdaxh7Kg7FJAZhJyCIxUyuhz1uFY3iEEQB+5qx47vhUEGTzGKIbH70tLFQdoGJJ6/CqtHut7kD8sRzzWQBuLuX+hd2SBMmnacotm6GRXLGFM55pBuIgA2ywyT5UbOjsXAA9AOK1s202209lCGZpLcRkj1otZcOrvMLKMAVBhsloEzWFiWIIkxPJqC69s+AnxDaYMEjyqQatIbJdN1prjFDuIEkesVmQqyEydwaAsdPOn6Amzq0aG3EEACAZI9cUi7A1DMkwTPiGf/ADVvCju6knTJpgYVSWIiKZaDvbbZZLgkSxwFrMACd0j2PWuj2eUub0cAsI7u2ZE1NFLtahrd0rdPeQ4O0Hy9a9DordhtALupQBg28ADBnEE1xrNjTpcvd4/jBIWfMHiulZRn0LgjYCJ8IwY9fga1EC2sts5bastO4czHHrXC1S/hdQ12xdcIZK7uZI4x8q7lhNBY0V29qGZTJ2gcxH0rzmq1SOipbuO0Sfak2NOjA1eo0oe4d11wrYiM1s7a01izrDZssGZmBLbjAHrP6zXM0N+9ee0wM3kuDa3UnpXoWsWnuIt5CLrMN5YypgcT0rWmvTgXUCMArhzBk8j4GtXY7ab8PqTcttcunFtRyOc/M1p7ctWkuKts2w4UjbbEbSPPzrPoLr6LvBp1LpClrhTdtxkVJPJOCdHotQdWQEC7SrEMeVmcUf8AEqlO2boB/pUfSs66i7+JS4zgSwETGJrb/FEL225I/oUxWvR7cd1YvBJdj5gzVLHpWoXUu2boe2bj7fA0xtz9aT3AVTu/OYIg49qyi1uf+pW5tkKQdpPlWrWai215ntgFiBknHGazWrcSYBgVTXQo27VI4k5ptDS3hl2O7gAdBQ94N2xVBB/q4k0iZEqOKsFjBImMCpoG+4Aw4ziByau3aZCGJHIGemfKiNp3YKw49Katp1sMQoKAiWI4z50ix6O0vc9nTpk7wOGZlYdeIj4zTOzdZ3fYCJdtG4zIWEA+0Y9qvTauzbsi3cKm4Su3ZHhk/SuLd1F/Q9qai3auPbKMdi8yCZ+Wa2rDqlH4sIp2hgCQQcYzzSNRaa0VyPFgD1pjXnXXNeuFXZV3HMgnypV1zefvLmCxmPLOB7Vna6J7uLxBlowI4nzq7r2yQeoAEdPem3mHedzbAgcnzPUmgdLYA5mMyeaqUKNuBkHPlQXCBGOKYG8IUAQKZp9MbtyTBjpyeOYohVonkED1mnaUlHDlFcjgHIPwoDBkA45GOtXY3oZ3QSCJmixoUDu2Z7u25P5Cpz60gufEZBZjMmo7AkRPlJpLBsECQOpqIvMQVAAEV0ye70ouSfDtEEyCPWuUXLAknn611tSN3ZY8JyoyDUtaxVrdToNe3elWslRBFsCGPSAeK3/w72XotRbuXb9+VZQpWSDM54+Feba3sMMCAolvOn6W+1q8txWC7SCI5+tXbFdntD+HWtaju9DaY8kFzkj09PeuZctiyQl9PytDqDPXNem0PbOo7aN3Roq2pWe8jIUV53VqguXApLgMdvJkTS6anDNcQrdAtlHQiARI+nnWzXFG7N0oGpDhcd2QZQAc/Os2s1CjS21so1tDM+KdzedF2fctapmTU3Et7jJdhMY6U0zEtXku6NbLfkQ7wFGZ4may6i6QzNbZsnknj0oyhS/ct23UqpPi5EdKHcqW4YiCfLmuV5SmLHcDwr3lxeQePesV2UhGA860i5vBYbQScYqJpj+DuagkBgwHI4NSJpnS4ocAqfPHU05HcoSVkDImMUrTqvfSSIGZJq+7WZJAJMALmtWQrULrlNrFtwzHkKDV6s222ABpyTNJuXnUBFG0xBJ60GwZe8CZ4E4FZmP2H2biuvihZpjozLM7SRMdIrGjhlCKJJPEYrVcG22A9/JHECtbsWBW4qWm8YN2du2DAEedOsFE0zLtQs3Urke1Y+8O0gYPM9KJdTCnKz6Vrupsy6CzgrkkczkVQWWILYpQvyZjIxijtliWZuKoiW2uMQCAOlNW0u1i2T7xFLCkHdPPBFCXgQDg1VWVkEg8UpXGT144pieJgM0BWDzRQl5BEYordp7u8WwSFEmM4qLZdweBFdjsnTqyMVUjaklpyc9AOlaiMB7L1NrT/iLttktnzwflQpZLS6I+wCCQJFel1Ok7Q1dg3r0FSRtVR+aMZrm6a7rPxFzR2bIQP4CSsQPPOKulc5AysZA4mWxOec0hiXulQQBMSOOa72q7JW/rBpLGrXfbSP5pAET0NYG0L2Nc1nTlNQQAQwEieahpq0HYYtsup7RuBLJI27SDI84o+1bei0Vtm0AFzTagr+YGbbDPPrmra7rbfZo1F5luAju1kgkAnIiuaty5f03dsCyIdx6ClMfFa+y2B7U0xYSpaBHtTe0tHY0SBZDXLoJz0E4rJo7ZOu06q5WbgyvvXpv4i0CjQ2mKqtxAC2OeAAPrUjebyV0syi2pJUAQIirvWXsnbeB3L/ScdOK22NR3eoW+lpTbtrsAaGBPU1l1bvqLzMZLFixMzUrmGyVVwWAJHFbgUt6NkcA3GAx5AGfrxWNgthQ0NuKzxPwpNy67XgSChiCPhQaNVdN0ggAKIAC8D0pVuVtk5iYGeKFGISDwKou5tFACUB3GBkVGvTVorrWrjoh2l8EkZHtNXqHN5bl1mklucDPtS7RtrprjlybhgLPrVMoXeo8QJAJIiPP61UjV2bcs2bN2843ufBbHUsY4HpXUtarU7O8W2N1oA3L3JXpXE7NDl7b21JO8i3IETMTXpbo/B6f8DA33mA3RljPX0rUKxppPxzJYRnuWg25n2ZBOTk0PbFpNDaFtiRfcwFUYVRxnzrtdoaleydB31gwNwCoeCeteYu3dRqtSb2pO9gJA5Aml8IyBSLe9xk9aUGCF5O3FdDU9yNK4Yfz5HGQB/euWQXuNkqB5cmstTglbg75oXBOJq9WSowYkxWoX7RVUWyAZmTmsmqUs4IHkABVWcC0ihQxkyK2/iHTTsFcgGAVxLelK09prTXEvFbZUdR7V1Oz+zhr2FpAC5AbvDgATnNXTDf2Poh2joHN57gLtIS3gKRxJ8qxfxF2bZ7OsWE3F7zEkkjEe9be0ivYwNqzeX+auRaOZ8ia892hrb+rKG+8gABR5ClVjZULDaTHLDyrR+MudEBHtSbKG9dCoCzHoK6Wj7P1FyzuVdueCYqBly0bt03LjkkwRJmgZvASwBEwCBimm54WUqSD1HFFeuLdRWRDbxwBjArjLvlCdU1wW1S4S1tsgySDT7aaZbIdb1tXC9AZnyms94HaBB8zj9qu5Ze4AzFLYjJA9PIVjObhW24146dA2oAHABJg/Gs9q82nubhq1ticgSZrDa7lJd794qvCLmf7U+/bF60XtkLbTxQzSYrl26Z27DldXZhtQtxokQAJrJCLbCoi2nUQSAST71h0eptkwb3dgGNoXB9RXV/E6W/ZKfidpU7SGiTUsvFXbLvv2bbOyM9tvEQ3BHnE0StpdUpFkAPGV/tSNWoWDb1IRQdsxHP7VLSrxZg4/N196zqaRb6dtNaIuWyp53GMiuZdvtdhDccqtP1Je48G7uQCAzY+FYvzMwVwvQYmfWu2GPtK1WnsB4W8wIz7mkai/3ZYWHaf8fnU22EtySXY/4RWdgWXJjynE1uY+dhyaktLuPGcSAAK13LulvncbhW4REH8pPoaxobe0hxtI6jNS7tcd2kMImfKr2y0KZwm5jdHMBUzTNJYvay4i2REiZc4xSwv8wI9tdgImBXWsaywLZt91tVY2BcE+5rds9ITdW/Z/lZLDJAEgVdprZgotwtIgk4I6zU1Os2lm0yODuyzAEH3NItp3tkWmRVVPE1xicA1y7ftXUsMW1DfgrZ8JjduJB9p8qZft37E3tSniiNykZ9zXPtdqG0StuNokAAQRNdnQ6j8VYAcbpwUgZ9a457xu9LHMF9Axbxeo5mmDdcQG2IAJMBYNa7miNp3axcQ7BO3bMUmwlzTW2e+XVQ24AD8x9SelTUsGhVtWhFy74yJwOPalajTi9BRn3E5YkY9adaDbnu3HW4rLIUEAn0qtwIkkq4ztUSDXPVl8NM122qHZ3puArMsCfhWRbxQjvg4RcAgSPnW8XA17v3uEECANsgelIZwSxW2u04xxXs6fBGCw6pduW1grJZCDiOtWPEpJGB86HUW1tsXQEuMqR9RV2iLlourYI4NdHXA7s1+71Cuyh4GARI969Hodf+GS8dTdtrbvAgyQdpHGK8raL3JW2SiiAz/2pqLYSHYbyCZZmM0tsTLl0HZdbqGNq4SpPiubTGKz623+H7Q/FWiNoEfl3EGORSrl67cC7IUflVQIJ+FHbL2jNw21eYkzBFcJuZbjnsK61mtMihv5k7mYHHr1q0utctw15UH+VP8Aes9y8N5KqE8wpxNUSWjFde3a7Xfu3V/LcLqTxHSruLevaVrz3EhX2QcHjnypb2nUcnbzzJFatLatJbIuRd3AHaCCfn0rW5jBhs6c3bpW2d2JwOa2afSDuybpdGBjaF/etKM1y3tsWlRFMSBxRul23a/P0kt0FcMutb4jNoO8JBRABJ6qMR1mliz3rkwzATuCiQPesl03SYedpzJxNN0V27ZBBWLZyWJI/Ss6utptV9LllItBgp6QYmppX2vsueGG3EH9K03dYWQBH3MTHJEfOg1egUL3nfv3jcbsg+mKuPmeTZ1y9mCZz5fKlObr3Sybi0dRAFZrV28ioHLYPTmta97Yti5dQqbh2qCZPnxWZj2jQv4jbvcruGZPFMVDhA+44JgTWS5vdTcYmYyOtFpbVxRvUsqlcx+pqSVdvQ9kjT20drt2XJjaB0pz6ldMzPbuhlyAgODXJ7Mt39Rqk23DbVcljyOnzqtYbdu9cCvIGFIzMdPavZjle1Xcu3bOospdFgsB1gY9ayX9NY1+5LTNbDmJgmfXzrHe16ollTbVwolRmP1ptjWXLZgTbYiJU4kxiPLNa7lFY7Isb2GoBfbAHIMRkgVg1X4e0w/Db7YVxDMc/Kutqe0rWjsPp0cvrGxIExPrXH1Ny81tjcFtw4ld0ArHMVq/4u2Zp75pffwJBmf966v4I3i6KAHhSADODz9RXJsubdwMFKbPEMR8acL5Dl0aHYzMkSZ61z2Ohq9SHsfhnuFO7BHhIKxQ3dTcbQWbUOQHmQZMHpFLZLK6mwbtlCAR3kNIbPM06xqja7QuhQbdkPOBg5AwOlXbLkduaFtFqVD3Cyuu5THNc+SsmQADjz967n8RJdfXl7/5bgmyQJ3DyrhOZJEcenFVTu+ZwA4DbREmmBttoY/MSY9awqzqhgCPQ5rTZcd34yfApx8fOs5BJIt3AcgnJqxcklIJkyQGiR5UaMLjWybO5iSZJMERwRSGQrf4CsTIGcemauvAcil3i2rMzdJknFadPdsDSC0Uud6zSzTA+VV3Wq0ltbzWiqsYR2xOMgfA0t9SRYFoWhbgksynJ96mk0vUFE2qpJA8z1oRZVZyZic+dClxmth2B3EkKAPKqS4vfPJbHQ1jyNGiLHVqSAxB68GRQ6kJZ1Ny287gegmpoEZLve7siSABJnzIrTrLTlbj3AGuFh4gIJEVpWC3BLABi3JNdbR6BbvZr6pzDBwAFEkDMzXO05C2Liy28wYjBFdfsm4btn8OhABP82ZIg8EevNajWmC9dBDMirbDYKjitNvVXXsWUG6CSoE8zXSudkE30dUAAaYAxgfrxXN7UtJZZTbG2G8UiMznHSpphk7SUOTa/G4GXQtjHSK5xNvTKGRlZnkROQPWh1yo2tubbu8GTuGQT6VmZe7OxyZGc1uQdA3jcIdQqiYKrgcTivQWtbb0WlbablwFFCq6kqsgEn+1ee07m4qCANrSMdCK7Fy8i9nbUm6HzcJOQTifpSVr0y721du/euMWZSIkZjiisXLui3FwpEhthMggiR6cUoMvcMAMk8+Y8q3fgWGr0xvOzpesh7YxyMR61OTfhgv6v8ZqLbgAAEY2wFzxWv8AisE9rSBk2x+ppGoRLIZLYUkQWBG0qZ8jWn+LDt7TUjraGenJrXpPbiqxUFQfF5ir8aGT5Tml232nESKjMXMsSayCD3b7gIJJwAKjIyki6oBBgieDV2gQJUlYz8aebVy8xZiCdsyTRCNhEEfKiAJIUYJP1q2JQbckedSWYrz6YqDbp2Zbq99bO5iBJ+tN1d0RcC2wisZCgmBnmsAvtuzIn4VZa4Qc+09aD1H4OxqLHfMiI6xItOQI82HU1yO1bl1+0A91gd6bRtXIA4xzWbTM9piLpdQ8gkEnI4xU1hZyt5y+DGckR61v00zC0G1FxVYQcSMjild2Tc2STAgknjNMUhbjFcyOPWhtg7mac1lrZd8BbzIp46/ClhNxIYmeSZrS1tHvoit4nyTz8a03/wAM9u3Y09kG4qFTcJIDHmasSxgBAEA0w3SRCbpHBJ5+FVcti2oCuGPBIGB6Cl7tsZEniOaMoSQBIyPKmIfCSYBOYqAjuyf6pndGPaoULuS5mOYFKoHZmaek9KJbLuyhCPFMbmAqyptoHVSVnkitfZ1o6y+ibfCMsAYJk+ZohA0KtcZTdmACu1ZDHyro3VLdnG3BwoiK7tnsi1dLQttbIbNq5JZMZzWCxYS7rU0xUi33m3wmQR6VnKN4PO5DFXtndG2D1NTU6fWC6tu5bO6JVegFen1X8OX1dnbUpst5giWAHXFcu/ebVPstugI8KlVgmpldOdZbV+9pbbrvChgBtUxPn61A6i1LDERzWtOx7l7RHVSN6EypmSPOuc5e2jLCGc4MmK525JvSd7p9gRiMefNAQ9m6L1tUi2ZGJHyNBZ7m3bDXbTi9unJgR69affRbiI1osZXxiAAPaumPglZ7906m6TcEOxloETSit26RMnMKPOjVS1k3YK92AJgwfetXZ+iHaGuG66tlU8TEmMDypryWMHiVYgg8mRUG9vCSYOcCun2v+Ha8U0TfyVG0FhHv9az6K2l68i3b9u2AQIYHxfGpryjIqAuSAYQScHGYzTEtHUXAtpZYdRgAeZPSlIQdRdRrkDIleCZ/SupoWsDS3bZY9zy7Awbhjj0A+tb7d1dMVq1qDfIS1vMQCePcedDCxvvHe5mFn9hWj8Rd1d5GDsLVrHegeID06nFM1Vrs5VT8N3s/1lmB+VSyQ0xK7EABQFB4jIpum0Tai6BIMmYBjHWj1tuw97+SHRAABJBJgZNHoVCEqSxUCWIBJ5+lTVGptPoNPpbjsgNwMAAQZAjyrnXUVmY2SQrDkgSK6d0aYXGOmLDadwuNDNMfpWJ7K23EEuANx3DJ+FXc4Ug20W2qggzz5iqCiGWCIMD1p9+2UsC+wiXiI+NKZg2Y+NU0WcMDJn14oRLuRI9zRmC3SqDbRtHXnFU0cLGyylxHUsxOAMgCuta7IQ6ffqCtkAyCTBeRMAVgbVW20Nm0qEXUcsz9CDwK9v2CNG+ktagnfdKhWuXDJnyE/tVk8qwf8Nf/AIc9nQ6MWwRBuXT4jPkOfnWfTfw3rbQKHUiyWG0bQDI6ivWLtRyFyfKmniQBNa0beTXsfXWFe1ea5rE2jYBdZCPYDFMsdk9mWWW3rt73SZhyZPpFb+1Nc1hwVKrJI4JJrj65dXrNm+A3eRExtwPjSrtr7S0/ZVqxvs29Np7pI2krJB6SPKvMORqda+5EUlhIVdoHqB5V020i6S2r3LwuXyZAPAHvXJ1xfv11G5WZpkARgH5Vm0Ffbu2Nq05IHKyWE0tXFyQBtI5B/aj0ls3gXVpHotOvWO5tG26qXMEMuYrNJyrRMLXaWldwIW4sj412/wCIu11a4tuyBuDwQ0ew6+tecvCFUxnnFIual3gNlEmMdT60lazatRp7mlYW7iQ0buZkGmrqbFrTdyJNxzLxx6Cubca6QpcGCfPJo0UkEEhcTmmnI1tSyXQwcLsM+ZpM99cwWIOSSM1IXyknA6fGmbQDtDwMCRzHWioqlbYfadrGMjPzorQQMzXSwAyAon4e1S4Tv7u3d3WkPh6Ek0VmSHXHxPWo36MZLKm3cKEqQNwznPPyrRrjYZ9QbaqpdlxMxA5BqXSRcCXAJ2wAOAKw3VZLkLkAx/tV2zOXp/4Z7NsPoU1Dhi/feH0g10O1Xt3Lp1lqCdO0BjwW8o61zeyNRbsdkaRr9wd3uYqgMAtPXzrZ2hOr09vSaRAbrEuzTAQDqT8a3OFrg9qM95xcu3WIJwrnlusDyFItOFdltuwJWCT5HkVuvWtRp+z7q37BWySDaZ0G5j7+WK5d1zbXP5yIAGI96zWaLUMHci0xKjLkjr5UiP5V4qpLDqMxTimzTgBlJbPPNP0Q0/4G+rXAt5nAEsANoH61G5wzabSWzp+/DM2xSbgEeE9OelZ7jBdxZNwjrOD50d2y5ulU3BNsGCQKFEQ3At2WHXMYAqk4A94OF3FQxEMQJLZmc07/AIg1mybVkgKevWKz2NNbe4TcuBUUFiOp9B60elu6ZdQWvWSyiQo8vX1qsALXL5Z3cjkyck+laND2Y/aF4W2vbNozuP0oLl1dxWyreLk+grX2Xq7Fq8WuI248QAc0HZsaHSaBCEsrcdWKm82Fz6UNx/xJDIBbVRsAnyq7qDW2rd23auS5IMtAJxmDxW1uw3xtsq8ASxYjcfOivNor90QAStTRK9y9tG3wHg9a6h01q5px3uosqZwVWCPeKCxodPp7sJcclsm4rCPaK82GUqbYb90pfYp44PPMfA1S+MQYAIJJIjFOud0Bd2MxYeY9ecVpNwvp7YLrG2CFEg1nLODn2tPbY7GuWwgzMRV3NPYtoGN8923UCYFEdMlxWZwtsqYGcH1imdn93aufydOrlplrgBn2mplUsYxsuWj3JWQJwMj3pGltozbjcVVnJPQ11Lmk0Y33X8DESLVsnPpWPUJYthV09m5Z3ZPeCR8DSWVDLoU2wRdDoOZA58qWdqjeiOvs2KzM9s7fGpYdQDNatJfdXZXAvIeVIgfMU7RkfumuEszsDwpHFW6WBbG12EiYjr5VNUps6iEsnxAnJ+tYrlxrtxdhKQM5+tdJilNsF2ugLCgckCMetaNWNKLgAD3FGGcSCT+4rG7myQoLQcyvX1rda7ZC23F2wrjaAgECPetWXmI5105lQQvGaKzcCS8ieKLUasXdwEKgJIAFZl5kR7TWtB6XSH4ycVu01w2trIw3EgKT/aueqEsSx2wJkZA9636G7p7Yd9TaDxgEmM1jKEdG52R3zpaa+RmXOOfQVoudk6SzZFr+ZcYsM74n4cVifthjqDctMVsmAUOd1dHS3DqLJvXjG7O3gkedefLLPGNufd7EdyjoFVAJJ4LGeldDSaNLLMbRIYiAZkEjk04XtMpBN0qeY6Ui9rLi3Svcs0+JSvX1msfkyy8GlXWO3YLTXHP+FiCfjWRuz9VJdkZkmDseYPrNaE1TFWVQVd/y7uT55o++7m2u9im3DeLBPv51d2cAmtC0gSQQOScSKuwoi46sNoHMHHxNLS8l1GQC7fJySoMSOBQi7eCMFs3FVxtZI4rEijFtu6feUZTk+KSPWelc574sypUQODyD8a1EPb067bbbx/UWzHlFI7l3m26bIiQfKvZ05qEBdtglGLldwDeQPpNZVUBWAH+9bnS1p4A3Y6E+Gs7kt4giqgxjP1q98viOmFKWSFVBnyo7cW78XSpfovIqtPavapmWxadwoyVE/Wit6WCxujaRja2BPqauVmtJlQ37huA7QAQYEGl6VG72WG9R+Yc4p7WwbW22y7QZjzq9LcUBR3Y2nBEQfea5yycOdMTT2nO9bZthTI3AsT8KVcgHwwxn8oEfMU66tu8Ztu27ybE0xbjMQiabuSD4tgn9a13rtiDXLjbUUSegoQC7BY2gHJXmun3IZXKXyjjp3eT6UrT27QaXU7vMwBPsKXqTt2bV+ONgASUVcBX5PrAq9Rde7ZL98B4Z2keH2rJ2i4S6p2ST/UentRW0F2ybTuFJOCTg+lcOyeMozsovcu29xcEngsR0ojqXdAbl1iQIAEARWZ9M9oNnxAxAzjzpJYIIYhj5V37fpGm7qMju1KvMbgTW6x350rBmVlIMEESa5iEDaU3IZ/NNNQC4CqzcJ/wkiKWQdO1rE09oJp4uP1Yrx6Ud5nvKt55YiODkT6VmQ6kJtYLAHGBA9ulVaVxbABdWY8jMj3rhcdVV9+rNADkzDbvrxW5btnYjsxLARC8QPSuctt2u7YVT/jzTW2NtXepY4JAMkVb44HSTUvaZ2kAEQs88zNZrlx7sq0SrTPHvQ2Nl1Wsl/wAjSGIiqgEhUuBmJjI6V0xuppdm2rLC7aYwV5OcEeQpuvFxNS7jb4jEIZAnp71kCFbgDkttMx0NdLV3DqbaswRLQUAG2ACT5Gt479qyjuTsJH8z8pPBUA+lV2rbGn1P8u6rAflAO7B55ol7gaVjPeXFkKpEEZ5nrWTvjtZXA89zCTM+ddFgr925fK5ZxbQDavMCtA0V9FF50ZbbEAMRiD1rK0XIKLG4dD+opwOpGmBuXSqgjapJJaD+3rRW7Vqui1FkbyyxIYNOYNNbX2RoCnchnZfCwJLBj7+tZblxblhbmsuBlU+EJ+ZiR1PlXK3C3d/mkkDK+Lg1IOjd1d+5Yt2nJdbZxuGQfesV6z4SSxDH4A0Vm93uEQwTMnMVRJZoZfkaxcqjK1u2qjwHdkkkyD6UN2+1xGAiGwwAp7LbEuzYXp5n2pS2SNz2zGOW/UVuUbNE9m3+HvNv/leFwQCDzxRaq69+8t3GByFg46zU0r2rVso475S0sBgkxSlY9J7tiQvWlo6OtTU6vughcJahka4PbPlWDTd7qdTdF22nel/ECIgxE/Gn/wDFnhhqQ2yNu1SVgAUnW6ldReHc3CwKgHxSRAHX3q3gS7bFpWlQhUkBj09YrNcshlZwN7EYP+KjLM2wmSBwRmTRpuKbAvhImfLPlXNFaRSQrgNvSOT9Ip+rJbJGSuQOhq0VVtgMT4Yz50ZbvWJK7RHypscxWIuwv9QIPmK9F/DrrY0gullXdqAGkSeK4S2gly5KmQoYEedbuzltNaKFHa4bgKkGABBma3jW9+Hqu0NTaKEBmaFJFuIPPNcDtqyTYss4beQYXJkn9TWvU6kaObbsLt8gBoGBJ86y/iEu3iNTdKAoQDkgHoa1btlwu0bmkS1ZFtSLyjxLtg5HWuduNti9xFMqSMTXptVZs6Vzsdb94gEueTz9OK43aQNsWre21tkgEGSJMkGkoVp96oCbezcZFFY1Fy2GAna3IiQ1atVe072rb6dIYbQ4nrHT0rJZ1FpCyOjXA0R0j/xT2t4Pt3yyNbjaI4HXPWn63W6u7odOLz2xaskrbiA0ecc9KxWgQ5JORz61suWrD6TcIZ1AZgTnnIFD0zO1y4S7EwTyxk11v4uQtrbDf/s/3rDcts8NARFwFbFdP+K136jTQQFNvPtVl8VHmyVLxmB5UxlkeQHGas2hsLKSQvSIqgMxEdc1AxGA5IgdRzT7L2RaYtIuMcGeP70hBLADjkYk1ou37bDIG/0EAVAu7t3EIykehihVhbIkDExQswNyIPMVZRSpIwRxFRGkPavBEcBCqmWHWhFqbJZCBAzIzNZxbc/kBZRmTRbmRADEHPNVXq7ejXVaa5pMEhBcU4g4wfOvL6hmAdWtQSSJJJ4Jrana+osXDd0xKiACDkccVzX3XH3iSZLH51rYiKxRt2NoJoVdRaJdTJ4M/SKO84WwfMgClOkqADGCY61G9LQsXJJ2seT5D+1Ma64YkDwviYEtTAtq9qVVrmxWALsRwB09TWjVfglwLd1EMhCQJb1M1YzWX8Mr6QXVuDfIXuxyfM+1Bc0d20NzAFZgMDIrXpylvQs4sOd52G5PXkCs7FUeFuEiJ9KqFrZbaQWAUkyOaNgiLE+/rQm4vdkScnHpS1tm9cVFBk8Csgg4YFdxjoPIVs0NnT3Dbm/cVywAAXB9J96Q+hdLLO5trtwVDZn2pdtHtKXRwQpBngj4VdpXu/xOh0ndpqSFvPAKq05864uo1i6XWNqkK+G4Sp5Bz0iuf2ajahrjXNt0oCymQIPseaC1ZGquWEu3giM8MQsAAms5XbUp9z+Ib93VXLrbgjjbkjAouybNttQH1CsumMMyvktA6R0ro9sdmWNOvf6drSWLKxDQSx9OteYXX3jcnvCrDjb+lS7l8sV2O2e3xeVV0Fspp42lY5g1wQ5F43bYff7cVosad71lt17aASYmc+1UG09hmIuEsRGcA/KpcvILW6e/c2Xni5ccgEAyfY1o1XZWt0lkXHtbFJgiZ2/KsS3mTUBg5Wcg8gCt2o7T1Wu0qaTT7tlmZZQTPqZ+NJNxFjWE9knR3lMG6Du4iMx60ns/TW9Tre6N8acMJ3MfpU0upFrXJtZdVDbvEAATHOayKxdrhY9ZhR1mly0u3Stdjk6iLrt+GJbabZBYx51hurZtWNlm2TqNx3OxkBegA86DUay+zrLs0LAC9BQWvxKWXdVK2m8LN5z0rW9+TbLZVGBgjeSAoPr1roaXSjVapdGA7IsyLYkkxgVgACBigmMCtWk1F/SN3tgNbYiGcc55rWx0u0dAmhsWbX4zddH5rKrG0nmuaxUAkSZ4nzp+qIe2NTuZiwALExJ54qjpVZkVHHetB2kcT68VjOFBaDXLqBgqqOS3FdfV6a+zW9PpBYdHO4iziSfOelc27bGnuOEJcxAMzHnTl1KWtiXU7y4AQpJnB4FXGyRY6t/sbT2uz31D30XUKpY2iQAT5QK5NvUWy6NcA8AiCDBFS/fNzTqpuAkZbdkx5UGouu9tYLFSM+kcCs5a9IZdtm/bawjAsz7lXJgeVZimnXTFXY/iBcggcRTtGps6hbrCUXJANWy6YWnv3R/M72Ra4EHOa3jvXlWPaq3/AAiV3YnM0zVKbdwDYoDAEAAEx0pLXAHlBwcV0dEjrqbbd2vfqZCvgD3rSsCo20gkiDxFdO+6aOzp1JdrzoGgMIHwGRSdbev6jeXCWvHuKKIBqaZdPNv8Q8tIO3aTg0i+nruxe0dRq7ltLlhbYCEeNjux1HnXXXVWe8NsXAzASVBkivLfhhqbPfaZNRbshdqhWgGDJJ+NdzsTUaX8HbQNb74L4gog/Gtsj7QW73Zv2bKMcA7l3GJ6CuVd0CXb5YC4C+SzNx7AcV6S4wSyXWIA60iztZ5clSRJOAPajTzFzQjTWw92yhcHi5Jx5gjEUrtjSBrOm1hZgS5V7ZAgTkR6V6waK3qLnf3N7ThQWMR7Vw/4m7PFnQo1knaLoYhjMYjFZsIrRWLHZl1ku2gumvqbiMRJ4yv70j+IDa7ga3QX1QXB3bqMbl8veu+thNT2JbVyFhAyN5N0Nec1N+12i/8ALtF7gRlNsQVRhyRPX9qWeCcuBdg2zPIrnkNKW1mGafaujcQbGk1jsIrXGuORtSQo8zXPFvNdtgG2EbyTGK0nTja12/vVT4UGBJxyPKKSLmnSyAbLNe3zu3ECPKiebhDPvD8DcZEAVtyAygOdhlRxjJoWeWErtMYAxV+LccMAPSKW7hrgIBmIHnzUDhbQoGB8YafKjtAlyGMTzAqW0C22O0fmgHj6VEttcubUBJLAQOpNZ9temm5c3OCvsSeasgbFJMtJHFPfRmzctWmhf5jK28iDgQcZ60q4ASpjaApHoY60pjGrRtHZ4e6TtSQq8znyrvdjWd1s6m+2wXSAAevlj0rzfZq95ctNdI7lTt9Jmu/r+0rdpe7U23Nsxg/Sa1il5M11w67ta1bmLdgyAVkGOseZ6V5rtzUD/iN8boRwYDLlfStrdrm1qO/UjfcB7wkecY+AH1rl9r62zrdT3gsG2duTP5jGMVdoy2rgunaRxTtOttr5Ny0LkcCY9s0nSjdcJECRVlouGUDE5rNb9OpqdNdsabc8NuMBlYED4Vz7HdDV22vBiqsD4a06jUan8PbtvPcnKqVgfA0XZejv6lr11bPeW0gHgQasJwV2peOo1jQ7OhgAlQDHlAq7vZw06A3QUYLMMBJPSAK6tjs9rHa2hOrdbq3FaABtA9yfetXbGr01i/f0xs2yhQKxtiSZM8mtaZcQaC8XS5ftLsFuQqtAx50d3VWNKtl00x3sM9AR6Um2VW+rJvaBCq2cVdso+p231hBIAPIqbTw3X+3muaK3Z06RcOGkcCZge9Lv67tLeDe1G1ioICNAA+VPu3dAlxbunTxKAAOBAH96T3tlySbg58p+tNjOS4CgABTxOPnWpFbu4vm3tjG07T864n/EI5slT7/3FOPadi4qi7buYM4YZrzfiyY74223sKWUbg44BaRVW2UXyHBKHquQD5VkXV6IkbN6ee8SPpWsdo6a9bMlQ65IVCCwHnT8eXuLMobfa2FBUGek5mktcuXgO7dbUYGYApia7Q6iyDKLdSRDSsg/rVHugwZbqsRxABHyqXp2eabjFdFwWjda9N3dAP703Saxjp+71Q73c+TOQPOpqrBe1vA8IySRE+gArn3tQbZNu2u1IySpJNXHG2JTl7t9StpF7zMCTtHzroHQ2rKNcvvbAUwyq0kH5ya4loPdaFB5wZintFq4XclnmZJnNLiOqL+hFu4rjaVxkRPtNcfV2u7ukXCBI3A8zXSftdGVVfSW3QrEETB865+tKXwpRO7nESYH9hVxiMDXJJCTHlFGqhsGPepd0xtXNpIInJHFGoCSEJ9YzXWhNy3IwDNUSBhpA862LbsEAbxLDqax3CD4QsAHqZqyqbbuFRsH5evQH4VqQWTZ2wRcY8nOPIVi7xQVZJBBkhsiu92UtjXhgqzcUSWIhFrGc15RgZYACFVHmea3oLlm1b7y8LhZcKpwPLPWtf4XQd1tVO9ESzEGfh61s07pt7m1aUKBCgr0+NebPOa01I5embvbhKghUbaZHPmBTmvqjXLaudq4wAfnR6xLfeKUdrQWZUARnmPI1LmmuPZ8CWbaJmOCfes/19LS7uoCoFa4SQvEdaV3f4iwwubo6gcEgVp0+ktptbVE7nEhVHGfOm3DaZWAQrONynxD1jyrO9XwJaL27BFsgdZCxHpVPqLrLBjcMyBk+lItapiYIMDEQDU3d+dygowJ65imvO6uyl1Xg8a7VBkwYk+9Nt3He0wQ20G6d78n0mlMLSud9stESq4B9TTNO5vEA6Qyfy7iQPnxXotmPAx6prqBkcKTMjaQRHvTdBZtvYnUXgLceMKRJk8Vr1GhsC4l0XChByFhlHxrOdMdrrduoiISAAPzR19alyxG/T3bGlASxYC2mIKl2MnHpWbUXTcJZbSBWO3cQS09eaxEolwpbd/VwAa3XLlxbAR1tPOd4UA4rn43u1NubeYK0tLMZEADNLbUPCzbAAwDwRQaok3IG4A1S3/5bWz4lBzJyK6yeErSr22QNdLHb0B5HvTX1r3k/NsVRAHWk2LmnWwu9BcIaYJIgeVXdvWe7/5YCscAGPrWbPSGaFrrFiGPdjJ3AkGm6jUWrtomzbSJEk2yIj1zXOXVLlf5jR03QoFZzde4TDbUJ/KDMf3rcw2bbb5ZrYaBHExzTdNq3Lrp3RCoHBAGK5ouBiWO9lGIJgUZa2iqVJ3kSesU7NeBs1FoeIqPA3DbpHtisn4Vm3m1anbGTwJrdp9Rp0072wu9roxgUPeJaQWmC3CMmJx/vU3cVBpdHutm46W9qcgkwSKzOHsXt67kBmIx9iui66i9bUW7UWwZjgH4UOl03f3zbukXCCSWiAoir3e6FrudSV7xwTkmAJqkLKCA8Fc88V07ek0jHZYZmfqswI9a5l22NPdKWlVx/iM5rEsyGn8VcSwAXG5h+YiBWbTXEa8p3CJIJj9aEOWC7gDtH5T5VTWDeZXtcD80DFJih2qvm1ca3YXIOWBmn6V7l1QWUq4xuPFZEK2ySG8TDJiRTrdzIG0JJliopePC7bU8KkXHUj804zR2bqOpVLhaOkcVja4DcTawYf1QMnNa7Fu2PFbBtSSD6jzqy1ZSrrEIp3DeZkegrJduu2d4jyit+qS2loncGz+YDmsdvSd4GIcjyAEmumOUsaLtXntkEnPpRvqCzCWxEH0ol0z27WQrg+eCKEW1VIdyP9Na3FD32/baVvCYAprd3kuoI6GqsWJub5wJyeaYyeGWEzJk+VZtSs4cqFVCIPkam9jtI6ZE+9Oe1aZTtIgdYrMqbbe1SYOJ5pvaBuEsSJMjy9abaYLtNxmMYielK2kyVdRHmKinaQQyt1/LgVuTwumu4xtXFawd7AzjANaLaKNIpLW7JL8kkn5VQS7Z0lvVKdOQW/KCQwMZBHEUNo3nBd7K7bbbUYvBXM486uhs0/ZS/itLcvgPZu7lBJxMYPnWXWWk0naVy0tgAAQSPPrXc1On7RGgTUH8Nb7kb1wSwjINcLtrUX794aktacYG4JtmRPHWtWeBnuW7bNssbkMAtIiDFUqlcuGZQQJHPyqgt1rYiDuGSDkU9RNgzyTPEEVxvgFbKm0ZJknM+VXtMmHOyCM0u5cgMS3EZ6VGMWBcXxAiSFzn2ppkTMyswtwfBLTwYpdi8LWzqxEnyJiqtMQss4kzuGcjyoGBnf4mgflHQVJdNV0ryHUzfO7A8bdfagN7ul7j88rBKwRM4NO1Laa2oPeG69wCDb6MRmRWS8LWjKk3e8kSSPvyrVlRnvOzXYQkmJJrna59jopBO0yZEV0b+oHdhwoCkSSOtce8xe5iJj4GtYh+jPeWnI6OPlVafupcOCHyVfdEY8qboRtRw2Jg4rEzAsZj51uctXh2ryCFO8FtmACDg+tLQFbXIZBwAJMgc1i0iMjsTwBNaLTm2rHdvnkD+k1mno0uzJuBDjqeprt9vSbuiYHJSOJk4xFcnT6S5ctvbCBSonBxArs9sb7D9nOgDXEELI5OK1OKk5Ifsq7Y7Jf8Rbt22eWVyc+grgOrMN5zAiQa98ltb+oS1riUfaCUYgqcdK4+t0ujtX9XYtLuCklVEEKCBn51dK8/YUB+TAGYEmhvLLgr1Hn9a2aYWWvOLoIVbZCgTJIGKzXlgkoCVSBu6GsJQNaQadX71d5JG0cj1oNrqgYEbeKrDkiDgHIrqrY7OaykNdBZRvcrgGOAKuhhtPCP4370wEAGPX40ooVRTgzmOtO0t8aTVswO4JIX16CgNwPZiB4eD7mhGtO6329NdubUIm4pwCea2p2YADpSjqw8SEgS4ImPhmuQssw3bW2gmCce9Gjai8U1TXWG07BngRg+01YaDqLT6e/ct3lIK8jyxSkO60YgGZPnHEUdwXrjOjMWf+onJMUK2zbUEiQ4kE4qNmEPbvqbYWSsLNPe7phavHUO76hlgMQGA9B/etGhsDVX1CAPcCyVZSQBwOPWhv8AZrahr5S3bQ6YRczzHUCtThLy52k1FxA1tXbY2SAJ460zUXdLbuMtoG4hwpIIPqa0dk2BbZ724BbTj8ykiPaP1rdcXRvdc37YsveO5bpyNo4InqYojgW1V3ODtHniPjT7O+2DtjcQQWHSelOtql7U32twoViQoUkN6R0pITdFpA8uJAkAQBXPK1KWLwLqhc7QZJ5pp1SrpTaVAXdpmMxS1sWmsXLpugXFgLbg+Kes10Oz79hNFcti0VcIFa6Tk5nB6eVNbRzVuC2IKSY6EjNazcA0SkYPPPFVotE+vvrbsrGeenxrTr9KNMTp2wVgEx9YpY3jC10QvaFtSNUXuKsmy4OfODMVyXIZ5CbQD0ruDV2dLvs2rty9aHhYCACPKf7VmurpNffRbLppbSgA5kep9atm2LHPBG0lCwLYM9TS+5JQsSGjkz51tukaPV9xd23LaMN1wLG4HqKxG0e8ZbTEgsSARyOlZ0zp1LWhW2bBu37Dh0BCZwZyD5Ud9bVzXbHcW7W/wGyAFCxnPNdLsn+GtSyq1xwlpgGa4QQeOAD+tN7e7N0Vglzst2bZC7Vclnkc+QrprU2unM0ei0Gn7cW3p9U163cQjdIUqTOJOK5jWGTV3lBi0hIDNj2rUdoNtbQtoEBUF1An+5rO18Oo3EPt6Kpz71zyy3wlrdZS1otI19kci7b2qDAzMEkxgTwKWdNrLnYj32DtaXKwuI4n0rR2be0+ot6i1f03fbULAKMqY59RV3L99+wjYtXVKFYNowDEkyPWriscrsvS3rgZltd5Jgbhg1u1OitBnZLgSQMEHw+da9IjLoNPFq3aJWdzMYPkffFDd7MLWd6n+bIG7djPWsZb2OV+Fdrhs2zuKruaDI88UekstcZ7suVtxJB5PlXV0lqxpdi3V2OdwZkP5h0pV82bKNbtMPFc3EXIgf3FXu2B0jn8UV3uxIg4mT/ap2poxfZX09pbQt25PQkjmPOj02+7ca47qu0kAW8T5murozZ7klmNy652gOSAB+wpjZrSuDbt3dPo9l3TmCN5eI3AdJ+NJW4do3WgFTkwQczE12NX2gSp091EZbJjdOF9R8a5Oqe49lHdijuAdpYkkCcxVqDRrLsFvKdhxNvEVjvWk23WN1tysNqnMj3oLZe0GDMCW6zQNuS6C/hJzFXEigVQhlJkcHqKd3zNcLM5LE7ixOSaTBZpJxW/sywLt5RsDGZg9a20z3Lty8S1wljumTV3W3XC2/xwABwAOBXb/iDSnTaJES2tsF5WEg5Gc9a42pSxFsgMt1VG/qGPn6U9tXhen1d206+NioIlZMGK9h2B2zau3LlrVWLdh5G2Fg56GvEd8Bc8FsAHkTIp+juFdZbYtLbolmIj1mtSsPod3VW9Ree0hQpaMEHqYmAKly/cNtZAc3CCAqmFXymsGzZ3UXV7tW8RKkgkjqetF+AuXEYW9WxBP9ODAPFaV21ZykvtSK5P8Rbj2ZdO+2yiJ8xkUjV6W4LjL3jgbQJuHcD6iIzS9XYROyL7QdoUnwjknqZ/vUqxqtXWb+HtOXG7gEL7xzXC1KHs/UXNXZDbCGF2OIOAwjymu/8Aw+Dd7MsoYKAsDVnSWn7MuWkJ2OWWCZJ561PR7eEvsF0pad0rj3rHbG1VVhEDnzNbLun7q13TKYEyJ9axOIbIMiucbz4EWEjw4J5pm8pkn2J6VLKFyQs7j+UbefSr1K3rbm023w/nAMitOQB3rlpdgIkzwKtBmCfECCCFFAFLEMV8Lf4ea6QHZ9lA47x2ZQOCIPt6c0GVmfxKyr+aCQTz7Vs7Ksd9qHklUQBtwEx61jYHNxy28mZPBHnXS7FdxrLlu3bF5XXa1stAby96z7bnBes1QbTCGHeLeJ4ycDM+WKbdBOj0x2tDKWMgCfXzrnatNurZfCqycAkhcnFGpJv3NlzeFAUYiBVqTk+zdtfh7SC40ruYqMQSRGeuKVefu9pYyreLjNYWcwEJ4Yt861aq7pG09pbSneB48mCaa8JeSb15WIIkA8way3Lm55Yk0dzaR4QR6GlBAG8dWRGzTuDMDp0p2k7oXFfUJvUTgGJpOlAZmAMKB5V2uyux7mrspeUEqzEHyGantv0HWa38ZpLpuBiyOqptWERQOPKa2/wzcvpp7xs27bBnADM5HTgAc1fbvZ1qz2aLqB0/mbIJEMsHNJ7FCaTsm7f3hXe6LaGJK8cVr2Thu7Y1Zt9r6VrgsMbIJYJJGehrmd5adbj6u2Ctx5JgwvtH6Vq7Wexc/Bd2h/NtcbILZBmetdgoncPY/DIoYHZaDBvj709o8nf0l5ritatv3SiA20mfhT9F2Ld14c2NSjumSIx7TXpV7M1Gq0K2XumwY/pQiRwATNTS6Gz2PbNx9SCXMKhaAT+9XTLzdv8Ah/X7SblgbZjbuG74V2U7FS1bRRbRTtBYMCTPWuzp7ovIbnfJBecHHqKy3rtp33HWJbJ5UmmoPG3LFpLbFrgZgPyjEU4pbGlXvbJYsPB13ZpL2brB0RCQeSRH6057TDTozl0dRtQBwQc9R0rz9O3Xk1A3eztF3Fu8v5mnchTbAjp1rmX9Gi2HupbuJt4PQ54roju71lA6XGI5M8+1J1xvqj93fuIhmbbYximOduTGUmnN0ekGqLkuF2CY6mtT9mWkWA9wk53RAA9uayaS5dS5ttGNxEmJj1rdbN5x3blrjEwNo6V1zysvhjCTTI+iuoN1u4ShMBpj6UFu3qWYhboEYJL1tfStaVj3TsCcywUCsouILYVGFy4WMoBCj+9ZmeVO2Av/AIiwQGuBpEiM486FdTe8lPuorQLOounFhLSRkgEx8aV3FqSttjdI6nFa7ztU2pu8uiQPSKlzVb0KPZEN5E1dzTvtJQrnkESTSEK27oLDAOQBTcNCLIMMtxZ9Qf1FMS7YtsHtLctmIJgGa6N25p+7BCkO4EkDHtEVTvotRbt2jZZbgWO8UxnyjiKz+SfS6rmN3TuGN0iP8lUqWw0hrc+ZkftU1Fs2HIa2yn6Gli48H+UpEYJFbmj+xrWkYQCrAGY3gDNHpLDm+trebNp2G8hwYjrQWrD38oigYHlmtL6K1as7nvKWmIUyflUtnCbrrJrrVorY01pwqnDnInr71n1Or1aW3KXBuByTJ/8AFce4qIxVGcmJmIFNsWb1xAyXCZ6Bs/Kuf4sd72vdXS0Tam4ous2+6x3R0UeXxrVqnvswu3nUQIxx8q5lmxrQCUv3EBHkc+lWW7TRBN07TwCPL4VjLpS3e17mr8XdcM3eFZbwgDEe1BYe9dYxcUAmJJiaxm9rGAY7GxyIFEmp1Iz3CHrx/vT8X0nc3HTupaSuMEz61pQsgSAjkCcwN1cxO0bwlvwsgggxMVadqAMA+nbaBAUcD6Vi9HJe+OsuquAnuLRBBzOIqjqyiNbbdc6lgMCucO1dLDAWriyZ5Bqv+L2zcIKnaccY+VY/DleYvdGy/qVLDZBCkEiOaG8BfAQF4HiJZYJpFnX6cXh/MAtjMQa0f8Qtd3stXraqTJAbI+dW9O48RruhR0zMGQxZZRMMI3eVBbsXUEM6hRmJJFbDesXd5OoUqQFbcoJb1wa5T94t9rduSpJHhJAIrUxtnlLZ6P1Ojd5Nu6jTlpYCKyXLKadiXAbbg7SD8fatIUGLbo4B/qWAT70VsodyB7KR0cAz8a3LYbcy4LjHck7Jial5xtly27oJBrczd+gS66hbZkBYBHwrBeW2Tu3l5ORwYrc8s1Vq6iJlQxM59KNBYKyQRjgVES26AWlluoFQWrlu4AygTkedWgRa7xotziolog4EziabcVxLxI8+KXp7hkhXUAZzU9Kc9gKYRgQBMiYq0tPsLzj160e63cBDFQxpFwDbG8QPM1lWixfvLcgXTAEQD05rd/PFkuGCIehIzXIs6e9cu7ACIkkmQIHrWod4tvvt7YEISZApljtGrTqtkG6byqxHiE5z6RWi/ZtjT94wJBGCQJk+Vca6z3XLsxNw9elWl4ond32LA5EHI9qx2bDpsFZuBu8U5AMTWqwNKxG1WdoyGMBfXFc0d0QQcseCTBNatJ4LrENsQg9JmK1YE6zvPxBTftVW4Ax705LbK6qrKysZBJ5odTaOouG/bvQ5OQvBNZtl63eti4hBbr5+tXXgdIEXL5ZgsqRxgGDIMVqv6s3LhW1BUkmB61lZGA2yCPPriogK7QEjcZJGSPWudWNCgm09tmA3cdcDpRrcKootkY5JxVv3aAC2pLjEng+tJt2j3ZbdzJIIpJ4ahrOz3W3EkAcTGKW+mkzuEExxQd60EEDiJ4qNei2sRP3it6oYbYthhvkCdpikmWTxuMfcUL3JGSPj5eVLZwF8MQa1IKVuVUkqRxVAs6siqABiDRWgUR32eHjmjL8GAF2yI6mqqabT2++ZdTcCACQds58opdwFFbuxuUkwYqtxvMAXAJxJECmi0q2yveEv5dKoyG6yHxbsjFdvsh7V3RbLpE95JkTAxmK5qohYGZYTx1p+m1BsOzAorQQAYq92h67XXlHZNxbZVyg2nMSCOTXjLtz+WqM5KqcLzXoezWtX+z9QuovqS+WQYPlM1wL1gLfPdyFHE1q3YBpOy3aJDHDTj4Vsa9A2MARifbypdtEW6zMCxWMsM0u2ouXSchADgN16VyukRtqBkBEnA8vWjm0UItjwhYgH0/vV3V3MES3g+dB3S6fTFc7i+RHA96sIKG2ITkx5/WqO/adzhVIhZEwPOhtq2xRv3N1JPFK1jL3DF90kQgGM1mTyrcV7Jt9lKC7G+WksWzn964eovL3hS05NsYUnmKzOWUgEnHShmASRXfSNVxyunUE8mRmsjlpgEk0IJdsyafZtq0m44VQQD/i+AqyGmrs22225u849as2dP+ERQXN0sWbwAhYkRPlTNLbS3vVGYyoORB61p7KexbZk1FjvA5IVtxwCOCBUl8t3hmsG058PMeftTRZVbRud8rKxIKWz4gfUUnTWe61NwwBkrt4Iz5Vt7N09v8SHvAC3OSZgTxNZ9p6BpmZGewQQ3IMx0rvaq0NQOzQ982pVvGOZjFcftK1ZvahDo7LWiVPhdiSSOsmtvaxYdj9nMCQwUce1aiO4ptfgLNrVWhDmGu8+0nkGvP8AaOjbSakpdMm4JDdY8vWsNvU3u423bzqm4MBJz6xW3tDVae4LTC/duBV2w2DBBH9qtptje2lrVWYdtoUF488yc10Tb0ndXLVr+beunwwvXqRHQVykQNdUJdGRyR1rt2NDf0embVretAiLdhghMknn05qRa4CBe8S0Lg3hjlgYArWLt3V2bNtUFvubZlh1Hr60212PcFxr1+9pkKywDthwD94rDZ1r6YMoRXJEBuI9aWBUM10GPzEDyxROArAKoyYIB9aTca47EmIHQVVu4d0QBnHpUSNdmwDL3gO6DQVBya6Gm1ehGnv6S5aLBwdpQSFPAHtNDo9trTPduoLiXDsADRtkc+dcd91piFLLnBFVW/s9W/EEOxtsgMsc8dfek3XR0tBJG1SWUnGSc1enLl4RWd2xA5PnRKNujcdwdzNBduVIJxUbrZ2Jr30rOLNqbjNG/qQBAUes1bdqnfeS5YRjcMMOkzn3NYNKXt6m13fgCkAtOQfOelarHZl/U32vKUFoy28tIWPPrVnDN5btDq7B1+qsG06i/ACkkgCOvU0Ot1GluWUs5YuSFcqJUA4AHAFI0WjY6y8uouJaZUDNmCcTjyqdrfhPwdm7pEurueJaBwOR1qoyaJe5S9euAQjAMCYMEHietZLSK90qJjJB6811OzzpV1RuXle7ZTa26OseVcy4Rb1LXBkliyoeOazbDcdROyb+pt2RZtd3acwpZhJ8zXWs9l27LLat27d1bMkkuWDGPaMV5w6i5evLcv3bmOINM0Pab2NYGAchDwSR9mkyjO3stO51Ola2ultq4UqQJUgRXne2bD277i/+YlQRMwIHWtlrtnUaztJU0dpgWMHcwgAdeKx9s37t3U3xdKswMSuBxVyssdMOR29J2JZvh9ty4oBJBaRnjHpWXX9qot5U0tq13K5UFBgnrxzWG5oTbJIuG6oABdTgE9KDTKtq40gX3A8MAkD1pvTFdfs/si72xfa7fburYA3EASfSOlZuzNGPxepcWDqO5YAKrbTyRM1l02o1QuhLIvZO4hQcx1rrfwyqP2lfW9cVLbLBBPJmpLuk4aO1D2sGRYP4eysxIJMdT0MTV9p6O12h2e2tGqHcrmIBG7zgZqu2Dfv6rV2E/FFSobbbUEEVytPo71gPdu3TbEybDEkuDn4e9av0jkXLVxbiBpgngiJ+FMe4lqRZQq0xCsYNDrLneXHKq20uR4jJ+dJ2BH8JBIyTOBXGxmx1NPdW5pSy2hauopHeqYkE53HrWkPbfQJb2WrmwnxgEc9D51m0Dt3PdWbam4353YSYPkK2Lo7fegb22W1yrQoH/msZZVdjsWxd7sb0VUUnaAYEe9T8QVcM95VjC7+ny61muXSzi1pkLseAomPgaXfW3bAN24HxG8Lz6Csw21WdajLN0W85AKzJnrWc20vGL13cgMxMADyA61kW5uaTKQZEGYrZeYAId6OQJhV4qzwhzOtqBZtFQSAC2IAqle6bgCbrjufCFUmflTFuN3KI0W2gkqBJI8z5UCuLVzfbvvgYIEFfj5VIrNrtH2hpxv1ena2zsNpIwxJ8+hrJ2ghtm2qwCBDkNMn516/Va6zb7OGjVzqmu+JrhWQBPrXIu6XSuSzFVK+AKonHqIzXbi6g5um01jUuAGaAPFicedVrdOReItKW6EnPA863BLdt91vSC0zQPCSQfYc/Osl3TlL723dlcEhtx4mpvyrmMrZ3GvR/wrp7TajfdZtykEbMj4159gC8CWHnx8a7/YF9dBaa7u2M8wxIMgGOK6wdn+LLNluy/wATbMsbigEHPWuDpux9Rr7C34228SFyTmJiup2+dO3Z5PfN34dSU3CCSMkCur/DlxV7IQMUUGRMcZ5NX23vw8lq+w9Tp2gIe7JkMRk+ldDsvQf8O19t9Tpg9m/4UmPic8V7JEsXyHBDqogGMCifTpduLcKqSoIU+UitaZKv2LWxEVJUiIHAFKt9yu0AERj4Ct62wtoIQOIoVt21YlQJ4NUBdRbqwEb0MRWDWIE7P1NogBO7Ml8dOldauX29qns6PurW3vL3hG4YGKlWPP8AZ/bI0/ZyWEYWpuQXYEiCKwaz+IdVYtvokuLBY7riGZBPShDagdhXxaUQXG+BJiK4gUgjcYQnLRWZfC3l0cNZRjy1YrmG6T18zW0ItzToDwDI8ziufqJ7yCTg5NYx5bz4aR2nd7g2gsMTO6Y6RQrq9lkooG5hlzyR5VmfaqEEgtMUWlsPdvrbCAnnaxifStOIlZWuQzdeVxTnvlrhDgeJZG3ABHX1xNBp9O117gS1LLJ/N+UCmPpHuaZL4JZXu92BHWKaAteN5LaMDCCB7HNP0ha3ee7buBDaXcCTn4UXcO1i63cNNswXknaOINY3Yd5GRmCeKz7bnB3aN65furcdRbBEQAM+Z+NHpp8SFpQcfrWXViUtBbhLZOcgDoK2WluW7K3lQMlwlTnII6/WrUx5dHsz+HfxyWdReDiwZ4Mlvh0FY+0eyrGl1NwC+QlmBgSWPpXWt/xCNP2HZ01ogXwhUkdMx864Ot1K37m63bCKVAOSSYGT86140lZGtTLAnZmCcTQFbYtkOCbnQg4Ao74IQEHHApVrZ3g70tH+XJNSI02rbWFO8AkrIAINei7Duamx2bdu27Je0ZmW27Y6zXCt29ssZBIgjqIrQdW79n2tOggLIJ88zBqe2/8Aq0dpdpXtZbs2rjeBJ2zyfeuj/DVjfpnusyIiv+ZskYzzXnGRxh5kZyZro6bRX73Y+9BI3MYA4A61d+T/AKtHamrF7UJ3N1L2xvCVUiAK6P8AxzT6JiNouagmTcMBc+teWQurxBVfkTXQs9ja28yF7ZS2zSWMeERyab8suzqv4gudpXbel7OtsGaS5ZtoMDMRmvN3tTqL+7+UVRXPiZjAycZr02q7DRbSHT3bty4cM6LzI8/Kufe7Ju2bdu27W0tK+6WY5PlFaoLsDR66/eO17YtoN3imIPlWjU9n3LupuNNpzugkO3Pyrs9n6XTPbm3eYmNpIMBhW20luwgtqYA4gUg8Dd1HeFjp+8MDPiigU3wniDb48IuwQR8KA2wolTz6yK1ahzb0tl0DYOSxnp08q88xY0zlHCI95ChnG0YpF0IEukXXLH+nkfE1ZugmDcJBMkMTFHdewtq6C+YAVVgDNSS7LPDk2HZCwDKoIyWExWmzduKQysSvmDE+QpOltrdvFGcKI5J5pl7TqVRFdoPJ8s+Qrrny54cC1XaOoKtbugMkyVA4+NYO+DXFbuwh5BBIitT2bZO0XXZ/8RUwRS79uGGxPkOKSyeGkfUXHX+YzlZHhDYPrTzr9Iq/ytNtYf1EA5rCwMAEiZ6cVAqkwzDFNRG19a2pZu7ud1iNoAjFZ9PqV01/vVKsR0dSRSntsrlk85oBbd7hAksekVZIroJdOv1CrqL6ooGdqnA9B513dMvZmge2VusbkmRcg49orzVm1qFuMdoSBBnmlsHZ+7Mlj51jLDfCvX3nsOP+dZddxEXFgAelY9borKWVa1aW7uaAu6s1ixptFYU6q4tx+ttmkL8usVtsOl6Tp7SncQBt8h69K4frVcxkuWFJOlNuyDlQxNaLV5NQzpptIbhB8B2xB9aPtBbzo7oSm0gFTBpFrtBdNoO7tI3flpN2YE9IrpvcZBf7P199izWkTcYwwgdPemDslbABfUv4SB4Vj5Gjs9qlE3agFZjIJlj5mntduanSsLTqCxnqZ9KxcsuFRn02nUJpmUuJDkGSaxtqytyFygBiR50/T6YGyrQF3Hxk8k+fwpF/uLY2KSzMcz0FSSbCrd5CwNydg5Aply4HIVDwIMikrtgqs59eKoKsSXbdxBzWtBqooJDTJjjge9bQ+m2NsU7sAeXvWWxG4uQcrA3QBT7dh7g8KSCBwY+lZtFmxauZVTyIDdPP4VzNTpzZ7SNsoILiB0MxXbtW2s71ZQcgCPOuXrIPbK7iQC6gkY8s1vo5ZdzOc8Nh7NtFQdlrxJuiOKXc7P0xRtoSQBBEk/Ka3PpdOVHd6ptwQgxB44qW9FprYYC6xYqPFMEmekVnvy521qMCdl6ZvzOZmOSD71ju6NbV5rYunHBBrsa3SOjjuyGtpGA2RXMuajTGd1py5/qkgk/fpW51MkshPcXE/wD6hgQJjM1RS+kxcJPlFHcO5Fa2jKOpYzPypQus2YI863MqdsA7PvJdUJPUr1oS4Bk20PtR3NrhiD0nPJ8qPT6S7fU3FtllBkmDFb7k7VW9Nduqt63pmKgwGVozRNda2w7624aMEmtVxtS1lbexRbQwqLIANHYFtkc6pIKrKeHB+XWsfknuGq5u9Dy1wfAUP8okkPAjqtaNyq7BVIE8HNKa2GJAAk8SQK1LjfRqgtbC0M4A6Hituk7q3JbunaeXIIA9BzWTT2A6XC8RbABM+c/2qOtsglLZgdSSJq5Y48EtdE6kNI7pichTOPlWj8KNRp7bgqu2PCzRBPSuCNrMAoYHymacLV5W27mXE89PnWL056putjqy34VVz5Zqxa7wgXWtIOJmazWFe4pY6rbt4kEk021a1bmbbI4XiV/2qdn+m6Tf0vcXocrtid4Mz607SBdRe7oFnwcgYHwob51Ln+fbtkjHlSlR7R3JaZSeqvFamHjydzX3QV3XxbV5gyBTr19BtbYAq5UTNY31DbXJs3EZ+WB59I4qXtXbvAAqygADKzFS4Ve6NSFnVmUbQTIJFPt2jdIAOSckeXnXPsaizbuKxZWA/pZTBrYdfZKBLbIF5zx8BXLLDJe50GsLYFoly7sNzgDAHlSdwdzEop/KD1zVaXVW2vo924mMCHGB7UzVXUL94FQ5OLZEHNXzJ5iykKqneriSTgCslxAjAMYk9ela7d0XCWt2u7UdGkkml6hVN1xcMe3FMbWigoByA0dKU7AN/h9qva0AxI5jzpl3Y5QpaCqxBYjJHzrpKolunYqAh1X+kiDTbhDXEaCpAnbECPOiNtNKXt96bhOY2jE8ZoxcgEujOQIE5muWV1QlrSWrW4LBbqTI+FDbLzEBZ5xJNN1Nx3RAAijgEnigNtlcFmBkRIPT3qyoq0qKxDFoPrmra2gYNMr1mlO43BZkLiTS3vNuABlBwPKt6D2tk3A9sm0CCJV4n3HSqhzbhGYuTAmKV+KYEQuAeOKfp7lnUagd9eFnaph4kA9BFJKprW3K7+9L24EyIzH6Udu3btw2RMGsz6kMFQOODmcGmG6zoIUeUjFZqVbXO8uEgtA4E1Gd4dwB+XI5x50ACrdO4kyOKEsASATnqP0pEW1wcQZ67RzWftG8y2EO5o3eXpxTW/ltKmd8SPpU1CJesMjHb1A6CK1OVcO5auFwQCScAzNbLfZ5Fss56SKXbcIpM+IzAia6GlQlVDlthEADr5ya3lkOYbJTxjg5pmmRXgMhaScDknpW5rQAbcgNrKiACR70vs4d3bdkcKQeOuKTJUsIQWV0KlRBk5zWjst7Ona/dvWt9xAWtHeViD5Vp2C5ZYG6GLRmM+1Zbumt/jnC7o2nPMmKzMpvyvo65eOpW3da4j3C3j2rEHpJ61OzGDa9Ld13azvBYKYJI4+VDp9NaNsm0CJWGBPJHWkjTva1RNtgUIyZ4q3KU34b+0rNsaw3LTHu9wlnzAOPnW7tEIextDvYhQOeDwawPq2udmtpktptESwAJEHzroajTnU9h9n25AJYDJgTnrW8buM1502Lt4KQWYEgLPU+VGdO6PsvEowUyCJyOlen1HZpsaG93dm1adCp3QcxmZ+leev6i5dvXLrQGZdpgRUXQdKVa4guEBRz+1dzW9saTUPpCqOtux4mUGAxAwPnXn1O0ho4qyy7CWUknoKndo2Z2l2he7ScM4C2wTtVeB71kIUtBOPSjuKQBtUIY4nmtXZdstfBFpLoWS4ucRTexltLF8BF3kZA5FWtkkKYEXG49Zq++jUb7IFuSQAOgPT1or6HasSGJ44E0WRL7FSdNK+E/m8/jQbSLZjkZOKd2gFW4pS0tt0tqSAZ6ZH1pVpzfOckiZ6xVQ/s289vtBHXwKqncZjEZzSrupZ+8S3i29zdt6DyMVS7CTuJCjk0KgJba6CCTcIIHTAI/WpK6Oxobm6x+DGp2F/zMQAqzMn5U+5Zi+1qwp1NoqACARPqIyR9Kw9nWdNqL2y/bcXngWABIbzJ869TYsXFtm0oFp4yzMZaOojp6dK3Ga8g90nUai490swgDwxI446U02H1FlXuM5B8S20EnnOfjXR1XZpPbndJatFTb7wrJAABzBPWujft6d1tW0DWbSiHa22ACMAnzq6K8pqgge4LJZbVsCe8InOIHxrEtp791ERdzEgKJj611b2ia/rDbQ95EQv5CfKsOkn8clhBsub4ycD41y7fKaFeR9NfG5Ud0AG0NIqWrpDsSI3LBUCOa7d7+GNXZsNd3rcf8xAxAjp5msnZ2m1epDAWu8S0225bIhjnHrUmNY0y9nO2k1IuszqADLATjiI/vWm9cF3TtdVB4syelbdb2CdOGvtAUYeyzSD7H3is12w2l01yw4EoYgcfD50vh0w5chu0dRctPZNw7W/pGKd2bozecNeviymCcZI9KIG1ptTue0CWEksCIpKo+quMUQxyCcCPepb5c7y6mo7Ta4bi2b+3SiF7vlj7noKVpdOTpdXft2bty4hAUW/6R1NKtdlai7pxqVsOUtkb1AgxHNaOzNfc0TXGXULatlgbkmZx0XrW5W5w2doazUaaxpnACkgMYYsI/wAJrldp9pPrroa0htsw2sAcUnWXUXV7Ldy9cVhIJXaJPkKTtChm8BaMCZIrGVu2LStPZS7qNt4M4IO3YDJPpWq72YEYAMLZOdtwxA8p60vS6sWHByjdSMn2FbAzEm7eAa+3S4foKzbQiyy6NlS6skv+dXiRFL1V0nVBLBADEQScRWwaa2+mP4q06hm8JVhz5CrudnWdPaDAW5OSWaWFTc9h+i7NuGy99iFRQdxU544iZrMulVrDFi2Wi3BE+sDypumu3LmpFveYdYMGcdamuuKt62E2ogEErk/CplZeAltFd092DdLbemwif2pbM5YlwVKmWcz8oFEbtm4jHddRXxuOZNLI1He2ylr2Rv6vcURoQ3rth+7UrvM7sLOMH2NZx3umA74IQJyrAgHyrXYR3bbrWd3bA2cJ6AcGnFrbq1seCyBhSASfU9BThR9nae7qUtbFK7jgkTA888gV2NfpibduxdRUYEQyKRvBBmT8jXNSzqrFlNVphcKqoEmSQfIeYqavtO9es2xcdbrgf1NgfKuviQjFqbEaxUR4t7o3CY9SYzmh7Ra411LuoFlgbe3wnoCQPpFIN3ckr0Mbo/XzokcG5a8JNoAjjLHkiDWcaMDpctsC9tk3CVBHSn2LrhQUQNtOJ6E9aZr0bvw4Nzc+WDgQvkBFLRlGJ58uK3tR3b1zUHc6IpPUYmPSu92dqr7aOzpNMwW4xLEnAA85615wgNK+YkkdK9P/AA4NyAMDBGHJiIPFWXdbn6u12cLn4Jku3BJbmIn0rpWlAyMelc6/rGaLaqpIHjnHtnrSj24iAh7ZVwDA84rqw7F26tpNzkAetY9HqEv6p3tiBt8ZJ6+lc9+0tNr9P3QuB2Zd1wEGFgYz0zWHSapNLaKOy7iNxEgiB0+tS1XraVetq6klAxiOM5rJ2drPxxa4pIVcARAOOa3O6opZzCjk1R5L+GtGL1zWWLs92ZBE854p/a2gt9mdn7LOlRwT/hmB6zVfw7eQdtasJG1yxHrBpf8AEXbGndhp76XlKSfCQM9D7VmcNXl59DvtF5GSTHHWst23e1F1rNtVIALMQskAeta4Is3AoXPlkARStJfOnc2kUtdfwqxOFnkkdaxjy3l+pVns6+CC1pJGYLDjpPlQi0yob4UbcBRyD5zXYffpri2ttvU2UIY3FGSSPrFLu3ma2w01t3AkiQNu8jJgeVbcXP0Opu2tJqLdu2kXJ3ERIEZGelZH1DKAbTkBG3IoYwp8xTNJo9RdLMjBAcEkj44rsansWzpdOrm6mou9FC+IjqKDmtf1WosLcuhioOW3gAz5ik6htpXIyQDPFM0uLTfyQyIWSTgieCaDUWw7bYGfWs3l0k8Ebm3EsOJKgce4rtXLxuWktm2i91bgFXmZHNZe2tPb0x0wtxBtZbdJbPNZ+zw38wowKgZBGaVnHlmM96SRx1p9t1JCjgckirOju3bYuJDlmIgc4zFLCMhETPUeVPSZctaqrsFJMDJ28xT7Ng6NXutYtEAAobrQVbnjqaDRNJe1pyWuXFg4iByRmluveXWuG4GA43Y+lIirmou6jx3VE5mABRW3ZbQ7sNuiCY5BqPhDPMDHSu72GovKoS0AAgDXCsjnpSN3h592Z1VycAbV6YFFZv6gWRbV3FskyASAfhXT7c7Mbs+8vjQo8lIEeXT411+wOytJd0GmvuXN1mJOeoNXR6eaazcQC45MHEsZzXo/4YsrqrjtcU3FTA3SRWL+IdBqrdu5fusDaW7tVSATB6yK6PYLNZ0we53iJ3cgrwc+Qq61WXZ111VCoJtj/EDHw9688q3tZddrNxbltW3DfkhjiIrd2jf77TlCwVXwJJ+ZrBcZezW7vTlSrKCzETOBilqt3ZP/AC7hJBC3IgGAsftXRtXgd7rchWYkYrg9n6l2ciyoSzBLqTloHmcdaW/adokCNoUbQOKm0cNFJt8QRWi8X/4egvW2QhpHqDwRSN9xnhkTxdRINO1L6u9pLRvQiIdoXII9eK5Y+0ZLdmWlCIng9KK7ath3KtHh6DBxSp2qNwYZ8+a0Pp7pR2UeHbPNTzs9OMtprtwqsTzWu3o3NhLlwlLZJDHHSk6Mj8Wd0xB4roKbTMSwCAMCTMmPICuufLlhPDnsiWnKpdL55jFKuXHQBFuswPJnFOu2QWcq42ySJkY6Va6ZWUMz4UScYrMa0y77mJMjzFVvkmSIHmorWulW+4WWM5AVgceZHSmJo7Mqpi43UAiB7mrtlzjfKggIuP8ALRreGCUE4PUCt+qsaYBUtblc5J/MB6YrK+njjxdMCndtdBNwvwjE8yrGnWIKHvLLek5+E9KyHdbMCRjNOt3H7vLnaw9waNQ1oZwWRvISJxXasWbzabu7abQpBFw4IxxWLsazvV7zuQiRtnqZrpajUoHvCyhBEFgGBjjMVwzt4C7tm4jkbi4JAkgTnqa4/aGmay8zCgkZkEV1TduXLrRcUkxgDge/QUzU3NrbL11XZo4WRWcc9VHI0fZ9y/su3nTu185O72ro2bFrSOzK9zfulAVML610RbtXlgPbO1QFVRAmsjae8zsqa4HIGVq3qdyyE3ZuKw37mBmOp9qwLZuG4W2sFnM121t3LbEBFuHeJiD0GfSl6hS+9HndukELtCnHzrEykHNbSou55ZoPCgmkvcW23gBknIZeK6dy5ZV7dsspnLTIAPuKy3thuHKqAxCgGZ+FblQlSHEEghMge5roHtBNvc2wFWACwzHtXIvM9pDIJE4pmmYFZJAJmcCr2b8jcbxbdsUMAQZ6gedczXT+MGSDgzzFawfEdpMDqKyayfxiE9SDWulP7M58Nlhb6me+RQ0g8ia02ry3bzAmSFjgCf8AxSQwBG6JEmOh96DGzFsgFSQwYCJrnZtpoN63ZvMl21cIZwCwkCOpox2fpdUN9m86FmIjkYHrWW3+ItE7t1445gEVobUXXtd2VNtyQw3Y/Sr5nAVc0j2re3u7jEiRcQBh8qWLVwtt7prgkSwWI9Iq7vaJATumNspIIk9ay6hmuFXa8SCACQZrWPd7SnNYtqx323eDkKIA96W7tt7u0QidVVjB96TaB7owVYDk7sCmW71ywCF2HdnoSa3ZQZulgguS4BMCcUw3nDbVKIDIEZP1rJYLm5LAkzPP1rSrJv8A5tsGMzORWbAt7XfEkxuGJSBNLXTMFDEblPIBgmtV0MUm2CqkZhYpBdkY7ifIitY+Wma0BuYECMcmruMWkKCBwADipZtNevlUUsYmBWk6aykpcnfgQDJPoBW87qsY8MtvTrMyABk5yfSmXLl02yndrnkx4vmaevZ5YRbtbcy5LSVFX+AUEst5yq5mMD61m5T2oNOqhLoNobsQS35c+XWit371klkaMRPpNOt/hgoVWY5lmLQfkKXuVwQH9gazvbUBcum85diAec8UtgWgrxMHFN2lCSNpI6RgUprhmSoM9RMGqVbW9pA3+I9DT1m54bdp2I8uBSJsMpdxDHMCc+lMtakK2HuIhkbQcetPPpk23pGe4e8Kokyd/Qe9Bet2SoC21DEYnzmguaxIKpuFvqCZmja/p32mPCPTPtTeR4Jt2LZXc6MBMGJgUw6MFZSRAkw1abLoV8CAozYBNGT3TMQyqxnwxNJndmoyppLgRSt26GPIzijvWdTaubTqTxywmjVrrKVe4WHO6Tk1ru2xdAIddsA+pgU/JWpjNOcbmst22uhkZUHJAz8KHT6nWXrZ2hHUY8WIrZq1TuXdFxmd3B+FYezgWRxBImSAY6VrHKXG1mzzo/8AFX1ktprbHkkNniourvoQTYuAR0IMiht7JIYjIgScU8EoCGBacwOuKWz6a1fst9bp32h7N1YycTNH/wAQsbdocQedyHHtUuOirv7tjOIJ9KtV/kEgLJJPqKzrE1WQvbZjtupBPUxTVVHeA68clhE0FxFVsqjE4xFUNNb3AuognIGIrp/U/sjW3XxAY48/pTdJaMh3yOQI60rU6RLV6FVgDkQTxE1DZKW1K3nkiYBpZF7q67FBO8A4yIGaysVGLYQ9SQaxE6hZVdQ5PUHNRDqFcAXEBPmtc50/9Tf+HFC5BJO6eBwKbbUhwhEMRE5z6Ukvq7ZE2rbT1iiTW6lFK9wDI5DVrsTuGykbNyMxGMdc1n1aG5bxIBYAxmrOqKoN9txtMzM0tdcl1p2sADK7aTGtd0c+YJCzIxNbNMABN1mZQIC7oAq77WrpBErHTaRPqaUijeC1wc5ma3rcO6Hfy93gLCfJoHvR6Uuw7lAploHAPzpN22punurilf8AUKFEafFMTyM1O1ZY6ymPDtVHXDccj1qFgzFXDAHJP9qzaS3e3McsDx5iju3Atwh9xUHyrnlFvDVbdAkBPCDzxQYJ2KQAzbp9PKk27juWBBEcTGRWhShsMCjbm6nHHlWdBN3Siwxa3dCnYCI4Y+VdxLrW/wCHtJcTDD8uJgya5GtazctKlljtw0nknyrqM7L/AAzp2VQxDRHxNdcLyjNrO1L7Wu6e6WBw46ewHxrkXCT4vy9RTLg33GLuWY5gYAqQDtDgbIIIWZIqSrsO4EAiINAWhhgZMDOflQxtbaASoMSKNUZ3leekilF6myVzaubyRkxx6e9KS2wEEkADJrTC22kHdmSPWga6xuALtUAyQRzWO/zoMTR6mxZs6kWmg3AqmJPHlQ3GNy7DjJbI9a1XO09SwDPdOwOHURgHgVlkm4m8eHcJAIrUylajRqdOiAhLbh2GJIg+dc+wBbshWAnIU+xyK9Fp7uns9oXLeoZe6K7VY8CfSuBfRRqriIZAbcvlVlRFU3bgs21ZnYzA5gZqkb/0xJBgOZ+VCjut57luQRgHjzpcFmKKTtBBirG/b0nYl6TYILm9O1iB+RBkAH516ftPTPqNCp0t8W7imUYGZ9K8fo+0xpO4A3WkCkMVWTcz95rb2b2k7u2wBLqZRXbDGMiOK3jWLyz9p67VaftEu5Nu8LOyTncD1+NZPxZOmFouw04YM2YLHzpnae7Wa7T3L82jdTLM0rgnig1uns2UWyo2OBMknxeucfCmylWdUbV+4S0AgQTyR5TWezci93gIDgzJ85q9iG4R3ZedvimYFJGy3eLE+MZE1lY9Vf0+ufQ/je0dUVAIK2iTx6gUFntC3aGmeyo1N5htaDtgz1PWtGhua+81l9TdtX7NwgBGPmJkiOKSzp2dqdR3+nfTrcRggU+E+o+db/1keu/iXu5soktO18ggD0rn3r63rNy6qmGJjcZMVxtQ9tGkqdwHMQK6GnuFuzQxmSDPzrhcrk1075Z7mrbXKrakllsrtwmT7ms9pnu+C2RvGVTkH0irftG/DoNqo4AaVGY8qzLde202xtbo3WpXO8uzpdYRpnsqbm5t0qCQOPIUXZVzS2bt9r9gXLjLCMRIXGcVy7N3x7QziRmPrXpv4cvKmm1pNrcF6gAnIiI5reLc4eZ1V46jUvdd5M/QcVVhrXWyrNP9XkfSuh+Et2tHcLOss0hmQj4Qax6O2L5cblthVJdn6YwBXNhjJWzqUxvSZGYrsatgLm93JMDaAMCuUbF13QR6zwABWvUaw3rhDglQIEcfCmQf+LY2CQq3GAiWkkewrHb7zUELaUsg5MV09Paix3RTvHIlsQF9POa02m06MwRUskCe7FZ3EZLeiu6exLtznwkDy5rJqBNzd3m22TjafLyp2s1twKNq7FBIAB5J6waVbb8Q/c3idrGYCDBOJqSewlivdQGLKGBCyZ+NO7wIwa3vUryxMia0nSacSLdxPDggsJNVst3C1jeAEG4keGR/hjzq8irV827Lu11nL4hSQB6k/Gs9q7cFyA8dMSTxTl23UuL3mxVx3YQgmh29xcYbZO38ucSPPmiujre0L/4GzZRxsyGCmPhXH1TFrpRArRgQcTTjfW5ZW2ykZ5EyaWbAszg2iMgu2T7Ct2oZaRlssb4VcwIFGhVbinUMYUeEA4+tZTfa7tV5wZEjmtFpA+ol2VokkOMUul0PfZW3+UgkyLjE9falaburt26gUBQMROT5xTLuo1D+BgGWJgAAChXVFbQYhSRiRyPSszlYZqLC27BuJE9f2rpdn3Wt6C2O+CXSMljA9DHnXHOoLWyn9LDrV3NQWhMEL4RjyrpNty/1d+3vsrp9Rc2slxoLMYg+9aNS1m1pFvOQjOCFK5AnEH4Vwfxxewtq5u2hsgSSB6eVau0O2rep0VrSWdMERCIY5+zXTfhgqw66e4di95ukADge/nTdQiLctbGBQrJZiCJ8gP71jS73e4m4YZSDBgjFZpAkIGKnzPNTavR9g3kXUqzasrbQkhT1xk1uu9qfib7hHfuB1K4YDmvMWbtuzdUby1sCTC8GKJLrX9Va7sEQOOAPlVlRr0mqFntPVvbXB3BQRMSeYFcrVWTfvPeN1CAP6iefLNbOzbv4ftRgXIMspYCsXaFxJItgMZgPBBI9qkreTRYffYz+biazBLiP+IWBsbaCfOm6Yk6cCATEkjrms9xwryxO0GdpPJrE5dMv1AL10jw2QveCOSIzXc0v4fT6e/tsqt1E8AY5BgyZ4+VcixqUN17l1gWVZVSJBNXqNfYvae73gPesTtMT0866RwVoNUUa3bs2kN52nddgBR0gmvU3e0ND2TqjcYBtRdWQyDcSY4I6ZrxOmWw7jvrjIAJwJk9BS7r3TqC28B1EAjkVqK3Lrb1y7qWW2FFxiXKrJAJ4nypWpkAkEz+1F2dcex+IUgAXbUeIHxZBx8ad3C3+8VrmwohYHqSIxWK3OGLV6q7qWTvmk20CAwMCttpUtNqNsQuBA/NXOcBL/wCYmCpk8810tKwurfe65a6zEmTmlTHkI1b6S2RaClnXIImAT5Up3ZrYW54SVkEDn1pl61cuJatWrTXFEsxVDMnpMdIrb2b2HrX/AOZpHi6I3XEMIPPMZq68M3ly9OxSGBIYeWK0W7ZvNtUqJkyxxXQ//LfaBg7LVv8A1XAK0L/DWoZQtzV2Ejylv2pqpXJuKNhAI4r1PY1y3Z0ttGEJGdxmBAyfnWP/AIDpESL+vMdYQD9TWt7fZlrTql26zoBAJuAT8hSRq2aYP4pum5f07hoJtkbZmM8x60XZHav4bs7T2WcBUDkkiYBNHf1vYSON2mR2VY/KzY+lHa7W0K2w2n0VtQeP5ag/Wa0bmju02fWfw+zqN+6+DCqeOhin6fQ6gdkI6XLgd7aqLa+EiD86Td7W1idn3dWttUt28AM8Fs9IFZtF2u+t0zXbzhH7zaqKJxEkkmmozv01HS6mzpbr3ywVJb84Pzma517YdtoXbWzks5Ck+eZrrOVu9i6liZ3WyCf2rgJpez0O0aYXNwiXkkGeealkN0/U67QixaRLlpNpM7Wmufc1eg3fy7wVfJk3H51rFnR2L+1rFrawJGAxGMT8aC53dptnd2xH+UVjwnlV2yhupsZ2YQOI3ewFbe07b3tNaW0pd7ZyvNYr1vuzaYRgyQGk/Oje09wobdxrbO0OGIMZrhjdQ2xIzLdKsgDTyw49Ipz6g7nF1Bu2wAskEftR371qxYuBbq3LgYCCJI9RWVr34g71JWBBi31+FWVLXMsZ1cRMziYrsj+Vo92nU3Lg/wCZ1CL71xLYb8WAoJM8ASflXXuad7ai0iIivAJmCZEwTNei8sYMANzjuxBPEUbszoyPuVI4n5VTOm+LakgYxNU95ACbkg9J59hWa6bMtJYsWxCNcuvKgDzpdy33CbHEK3iZVwT6TQ27623V03hl44xQ3tUmFYmOTImpqp4PGn0d3ZbsXALrCYPA9JrAxcEgEyJ4NQ3EZvCY/wCmnLsFkbZ8XPhM1ZLEgLbzG4tPpUubgJV2IGSDiajKBt2MJninW1VyXZ1wCPam1gk1l+93QU7EtCAOc1SC8txmG4zhiBmDRXkVkUpcG8ZEwJ+NLt3bysQDtJwQDg1mxdRvu3hb3W0BgABZGSBWdrzFspE8nigsJeuX2ZlBXJYngU7Y1xwo8R54iK5ZTTNCNohRc27j6mulbt2rY/llCsgG4xiDSbfZo8S3XA2iYGal7T2kBBLjEgkx9K57l4I3i8LLF2CPcdhDBiMceXpV3nbU2nUDw75IJmfjArm3r9tCBO/Akjp0ptrUru8DEqAGifWs6XbFdKlsTM9fOlBrajbc/MZgkGtmtNs3BcKzByQOfhRWbenvdFYA89eK6SyTaOdcO62AXWSYBPMUVpcSXWehrZe0SDZsInMA8VjE2ybTDBPQzWpZZ4Gq5cCIqIilYBJaMweBWLX33u6hLpADACAOBHFHeJQgOQYzNZb8bgQDnzrfSk2xnw6lq6btzvGUgl/EBxHU0TbLTsysWBBCyIisvenaN0gg89KZZLuqkR1k7s+1c7Gmq6DuAgkkAzER6xWPVLqG27w0LI3LinoZaHLYXknP/imm6VILMCAQGxg1NyK5mnsm8/drLAenHvVNZCNCu27jPhrp2NVbtap7QRACT6T7mnXzprpUXrDqQkIRNa7xybUW7RtBwwJkgdfjSoNvIdSOINHetMtx1QK1tSRPWqsWU3brgSPKTJrpv2hKFrj/APKmeoMRROGtXI2+IeZro6lLaJF4W7ZIBUKSWikG3auXAlh2uFusRAqbBprizRctgCI2g0m+4dvB1JjMk01tE4YEuM9ZE0tlCsAkhgYJI4qz/F0y2LrWr5dDBgjNPuNZKEksbpzxAn50m0F/EHeJAo3tB2HiGenFdM+WMVpc2ywLLPJBOafprjX7bB3gHklswP2rAyurEAKQP8wo1t3Lggg+LBINYuLWjbumthVuWrksMnzn2pwW1c2k3HFwc7gCDS7eleDCsY4yKB1cXSgDhuG3cg058Lpr1aYUoQSBBImKpNONu5nz/iNLxbEANBiferW4GUky8SIPIqa0KchAbbbGC8Gck+dZrys+UWVj2zT+6Fy0DEkE8CKTcslGyvrE1YlAltwSCkqTnzFMt2lU/wA7cobgjrSVk3J27t00wW7oKwrDrmc1ajXYEXDIDhREKYPzq7zLd2rbEAE7ZNVbuOqyoO4Gc9K1spuruA2tMkcYIzXKtQGlBRSUZiwJBjNOvkILJueAEZEULvbtsgsudv8AV4fT0o9TcQ6RG2s4kGcCPOpGpSLjPdtOUtNEEAkQCI5rF2cwUOTzgcxWyfA+0kDbME+lY+zbBvs8H8sY8664a7axf2jWoRkJYKSMcwaJXcw7klVMRMEYpZs7J3hxiZA9a2KVIA2+DBqZV0LuBmC+Jo5zmivLyLfjJHQeYqrdwswXa1xRJjjpRj825nKzOIiMVi7RkNlkUbwysTBOM065bXuVE+LrPv50+5aTaYyc4PWgZAF43ADI+Na7tgLrzpxuBBtgBic4jFJs7Xt7UMxJ8opoBuIykEyOD0FItIbK9Y6it78KeERAxClt8yZgc0Kabc5YN3ZjE5HHnQNDt45AHCg1aXdykRt9TWJsE7m2uzJInPmPOmaJ27pxKKMmeDwRikBhdBAcbQYnrTdIiFwBO3mea1PCaLJPd3VIXKgg89RXO0wVS4UMyx5ZrpopG8sxC7SOOuK5ukYJcuFxIHr610xvhjLmHaiNiOEIKgSCJHxqaY77bqUUmJBHPtFKvsXO8ZU9RI+BrRpNRYtId6lmJxGelT01pWo2W1PG4mCI49qzWgHcLAMmPanXriXGl9wzMTxWnR6a2vje2WFwDZ5L6zS5ai6gbWmtMsrcOMEDFKuStzbuf0ljWu2BZLKwkxEeR55rM1vvLj7QWgSCR1rMypqaFaVzLJdcE8yAaYH1K8XFPTxKKPT2jbtgu2QOlGLgYnhs8eZqXI1NMwuXRKbVImTC4/WuidTrF7FW33CfhwcOGM80gW0uSFO2THPHpXTtMrfw0s5zwcHkVvGxLHBN4osmzC8nxfXipZ11u40m26wcbczjzxWi9b/lsCTlSY9Irm6VQbFwgMI4CnIq46rO7s/v7YwC0R1U00atMkXApPpQoJCnp6+UVVzwgBgDOIHNZy035Tv5A23VA6knNCrhgVJHnM4NW1m0JOCJj2NAqILgW4FM8QKxJim62BD+BvMWc+JdoxxOaqyEGpQXAWthsqOoiqXS6f8ACvtI78HCnGKT3dvvAELAz0Y4rUuPpqWtWqUKzMAVkAbSOKyBzbcl4AYQQfpTNTb7u4ot37jSOZms5t3XB3MSOsgU15TuuzLkQFWJJnFLCbhKkgAxI61apdDQm1i2OKX3lxL5s7Vlelak+m7n58u+ty1pezkt3LC3Lt9docPlRPQVh1+nexeIVNttRuVWYFoxkx19KrTavU6YM6WrMsYktnHvUsa26l/vPwy3GPRiGEn0q6S5Qq89/U3lW6rIRb/ljIEDyFJti5cwS9wATt3EAVs7Q1N27c0z6ixdVkkCSMg9BWNLltC4CuCccZq6S5QaK5uELAAgExNA1sF2ASTMYqluqMFiB1MGra6Cx2OonzrOq1Mo9L2O+vGmW3Y0Ct178xvGeYq+3Df1GtFx9OxtoO6UXWIBMfmrl9ndtXdFt2OsIIAwZmu0/atjV2bF7WWhChmVVcMAw4la1zGdxytb2TetW/xcCwUgQWDBjHTAxQ2FI0EMPF6U1O1F1XfJqkQW2/IiDKnzAoMHTErMCYnyrnY3hrbkvi5+fAEAR50q+jrd2scjBNPfUBwXud34WxjjHlSC76i4zsRkySBArGnOjtELeUKoM8mvR9lPYXQ3RbJOpNyYnpFcHSWXdSEVSqGWJ59q6/Zi2Gt3g5K3kJKkmB/5rWNjU/U7VX9SezO4ChlZ4jqPjXKTTjT6a4f/AHn6BpHyrovrms79OwS4SwO/MGDNY9LbbVatg5lFO5iMR6TWcqykG1pV70NcuPyAn5R5UlrQGoBthpGQrGNvrXTuXZ1BQhHDD8xaIHSsdjcA432lAPiYmWNc0HprVy2jvd1FwBiTtTk1Be0txGGpBDEkAkZj3im27gZe+7/80gAgACKx98Xcl9gAxIX81TQXcsXSjIANi5wZx7020bVp1mw+6JBYwOKRe1J7nZu2W1M+H+r0qluG0/eywMYVkJ+tam0MfUOdRJtJMTtUT7TVXdS12LrgqwEQo2x8aXc1CMxuMQSR4gvhqrVv8UpU7xbLSCM7fT5UkUzTah3t3Ga2zmZndHv9KMELZc7CJELJ8TZ6YqW7ensCEcuwMneI9qN94RXF4MwBIXcIWpeRkVNZfYolskEgyRBHxo1R9PdfvZ3jgsD+tG2qd0YkZaCyjGR61aLelTcLbOhMsM+laGW5dVgWBIxmBj0rQSGs2x4i5gjAAn1HWhQGyXty3d3CcFefc0TWSoFxrfhX/COKqwohpliccmMTR2ltyd28nkwMD3ol2XCMspH9Jqu6Bbcl0yv9E80NnXb1qIsAcQSVik21nBBABOOfrVNCK1sgQPLOaDvXtIDwvtWsZWpwYDACvIDcmeRVXbyg7UHhHFJ70EAli3pNGHtmSUM8cGK6arO4ZbIuWwGA3H1ojbEeFySOelJN4Bdqz8qilm4Qx6mKaXZocgMIkeXSgW9d05EMytgwDxRk3dpVUVeh8UzSCJc78H0E1NJtot3XvXrl24xZ3Bkk81mtAXNxdyNokYmT5U+wq3ExcZBkcCsqsxnbAj1pI1lbp09GZsbZyBPFYrqC5c2sxCk5PMU7S2rd60Tkt5ziKy34VmUSCMYqSTbdt7QNb8JVQSZ5J4FCbDbeknqTQS/G5j/1UticlpI9TXTw4+TbCobhDliFzC4PzqxbAeIJJOcwT9KUjbbh281rVjdbxCTz5H3pbpJuis7kvMFJVihEMenlVuLm8AqDxxQtee5eS2xBVAQDAkyZya0Itpro712CBSZByCOMVnfl1k8PTazTdkdlW0uXdBbaTAJUsSYnqYpI7b06Iz6fR2wBnAUH6A0z+KbZvaXSKsSbnX/TXntED+Euq3PP0reV0mLrN/FGpMhURABP5yfhAikP27rbumZxcthpx4Zx8TXJUdXIx0og7C2yCArf3qdyXk5u19c4htS//TC/pSW1N+6xD3bjHoC5M0sW4kzj2qIBIUEyTgx61Noe5PdjcBzn50N24xbDEAnmpcB2oDOeKq8jqwtwnnio1QEHLEya26dxtsnYCwwAPfE1k1A7lim4ErE02yxAUrOVHSKtRt1tu7+ButcDKpkiDAOfKkdnuF0CwALnenJPSBimau6TpLtt4LBT4iDuHpWPs5l/DMHBaWxnjFPTN5eq07k/w7qC8SEb5TXA1msS5dJsnBAxAEeldrRsG/hfUtH/ALbYrzNpgrIYHSaXhoC/ibt0BAScwAadOwkOSWnNMNtFdniBkwGzVIoIJ2E56VztQx3C92bwRlmTtaY9aRqLxcFEI2z4SR+9OstZYruKqOrQZx1FKa1pYusWd2JkXLggiuEsSwjT22LOHAxmetPIIuAIrbTjJ5rCt0EkjB4nNW15pneMDMzitatqeik32u0BgqwaD6V0LzC6zkM1xZwsSBjpXJUFr6hDkkRXUtWnto5vOqQMFQRn3rvm540YLaVSpcWdw4IEmudqmsFhAIYcmYFXevOCAzseksZoGu74OJB6gf2rMbAt4CVQA/6hS7lssYP5iOBTHcqTIDA5iBmm6ZLmoeEtIsCdxUmK1/ozqjoBNuAByKZblssDt4MdKO4X3xc2swMGJFdLS6Cy6GLgJABMTHtUyy15actrYW4rIxA5DGgIIuAq27PAHNd+3oNPaDtcKkA+AEzOD5e1Ou6mxpmjbbbwzutpIz+hrn+T6HJXs29qAGXcSRI3HaB861jshIeLsuBMgTPnWm3qWuahnUqXCEeJsAHrRNqdjFVhiFjcDE1i50rEOzvw0hnLWyJKic1o01wWzc2gQUzJ6+laFuhQrOAzbJI3g7Z86y6zIUJG4rIHl/vWLbl4qE6rWBXZbIbayjduyQfesnePdkS+eAM0d22pECZgQa02NE6kPBJI3KBkCukn0LOmKoQ9sm+R+QyNvvSb6tbbwqiEjMciug3edB/TmQcms2osXHGHCkAYzSY530m4xXu9FwgmZzMTTU/EWhutoCJgyIJkVqs2nSyysw3Y+VLvLfW4TaCkY5IGaay40bWv4q7ct27m0qJgjp7xU1KFUhtpEEwBBH+1IjWMS7RuJJPiHNOtPfiWtkEcEmQavbfpdudcuKm0bZPTPNJvtuC848623LD3HUtZaAOixJ86zaxHWC6kTxOK64zyxlwdtLkoAAcYiaYg2jIMEkRFPtlktiLQaCDIBxTGtHUWkIYIGYwCIrjlfLU4LFpdn9RKiSQKhbcRB2tAIx1moyFWVGjwjJkmf9qnjMl4GIiPlWOFIuomrkyq3Zgg4FCNXe0y93cbchEEbuk9Kat9LbMGFskmWJE8Vm1Si+oNu2ZUFmPGK6TzyOjs0V6611AiLAMGczXPv2SrssgBRKmYmm6K1du3VYC1sKgkGQFE8x6UN8W2S5bdlbxEAZkeRmtdul0yFiyy1vxDEzzR6W9esElVHsVmhawNkAHcvrRaR7YDLeUw2Aw5Ec1uzwmmmzrYJW7aW5JyYII9BT2Ack21lS2BtJjFc69aOybe5ljkYotNqtULYRYIAj1Gefes9vuIAAnVkKJyeKI3bneggeICAAtLtsyaif6s00HcxMgt1mBXTJnA21oSwD6iUDHIjI9a0CxpwFKDcQQZ4A+FY9RqGC92iiB9aPRuH3K5RY68RXGzKtGtbY37trAmWJOIjNP1iJbcC07v4AWZ1gqfKkpbRrp8ZzyRJJo7jk7QlszlWKk595xWpfDUrNFwAubueImAKWt24sEqWWc4BJ+NaLgti0QEcv60m3dlO7JIA5kCkqVps3jdIYrbVOilsmOaXqEPeHw+Hk4kfOsQCF8kwMwRFPuEKV7tiqnJBBiaaQduyDJAUiJmTitWnNvutrnxKCYj186zi6u3a23GOuKomWIDJJyDJH0qeaaa0uK94lYjODwRTHvWUUwo69fSsVue8O28JExt5q2uLsUXSxIOdoBB/ap2mzFabkg+Bv6I9POm29ORbbfOwwdoBJGKSLgdhsDIkyCeeKdauX3DhFOwkSw5rNWUaFDadwAZECAfKsPZBi5dAJmAcc81vDBJQMYIjIgjFcrQNtvtmJET5ZrphP62JlzHUu3X/D4UyI6COamm2sCzKQ08xApF0d1YuKXBJIIgzOadpbigBSq4wc5+VZ7fDo06i0dMIBJD7SIHMihIe7mFnyODEUkX+8vASNsxmRwOaO44A3CPLn05ppA3t0kKNpWD6mhL7drEkMc8z1pauXfuw4/KSSf0qEqY/meLg45zV0Gnxnf3uR08uaQWCtJBnyB5xQtcuJb8SSCZBOPrVd5uUOqrBOflVkUbgveAUkA+Qk/OhawGBYsPSR60ase8UfkVmglhxTvw5WZuApBIMc88VRnu202jYAoGcnrWjSAPYdVY7hEAD3obloKg3KNymfenWQbXjUksQIUYjmptNlhWZgrADMEeQNciygZ7ymccEdM12GeXWAM45yOK52hSNfdUgkAmRMTBrePFYy5gS/gK25J8o4oUsd7hDtK8zyfOuuBZyyAKrJAPSfOudqm8J2p3cHaDIAOc0l22Ves72N0ElW4kc1t0/emwh7wIgO0nq2eB1rKl5EZe7tiW5kzHtW3TMQr95bCIeBEnpwKznwBMteYFsgYBwaV47bOFK55JPFaA4DkhCCVg7hmax6m29y8RB4BGYpBotnwPyR1J/b0pe52YRhZ5rYmkGl05JJ3keJeRxnNYe/YpstjgzAPSpNXgpwLTtBIPIA/euzaVT/DrhVCwTHmM1wSXN0OQwJTEHrNdzSKX7Dubz4gSK3glca4hKOQwA2xlqw6MvtYIxVjwa619rCjZBJ24IERjrXO7MH5iYgHrxUwy8Vi8xqG9VhwJBnikA7rgBILTk+VPa8ox5YzzSbl0ElQpkwBAyaxbu+HW8BIXcBGWzEmR61RuDdCKTnBmrO62NoVg0kEnmlOI2jxD15qyJGgI6lnIEEYM1doCZBAbPNHvGzYijaQD51GIbbB9sTWd6qwdwJ4CnhAUbgTzmktcDKQxM+Q49K1pZDaSNp7yRJOW9gOlH2hp0VlZbTbwo3MMA48qm/JOXPLC3sI/PJIrOrl9d4iOa0cuAOT1jn2pTW47S2qpx0jPFd8TqXzDWJDEkGJxQ7iXWAEWnXTteZkDgE1nuO84U+fNIU65d71woLELhZNJCEuQpOKivkAhpByead3oa2BuytUvAba7ZEEkil3EDMTnHSi7wm4CQds5iqYF7piQp8xmkXQdtsoMeIj61TQYaAP9Iir2mVQAZ5JHFEbbopLBdvkeTU256Zin/qFAY7TiJyK6NnTF9KbguXRkiAxiudcH/qAFImK62mubdCAx6GQRWqdPly2VwY3NA9Jo179CBvgkEAQKYCgBwWJknMRVC7sIAIJJkNGa52pZ5WqalBtws54qxq9Sg2+GY9QaBrzXLgO849frQMrEmBuM8iptdLtPfvuUsqxY8wZxW1NS/itfh2IXkIwjHn5ms+ksXGO2WTBHhMA+hroveCWksWntyqmSJmaXX0mq59zXFSqhH3gzDnHyqhfS5cHfXGtgGcJNZ2Xdq1W2ysxjxdK6gRLIQRZuMRBJ6epNLjjPKS1mbVWlwh3LONwj40y3ftaq7tZksoBOTkn3q79uzccILgkkHwiIp5sWBaVU7u48iZOAKzqLLSLD21dxeKhVyCpDH4Gtmm1VtiQboS0reEsJZj5mseosIWIAsiBPhWR865rqqH83B6Ve2Utrbq7a39RdZXAjIY43H9qb2fe1a7rNgFiBJxIFYYsBf+a5PlFU7XbdhWtXH2FoYTAmK1MN+DudFd1y65vMhgzGCaVqLnd3V2ODjMNGPLFBY7sM++2pIIEc5J9aq4h7zd3aBQYKgVntm18qW491skL/AKQSaYdVdtoFLOY6kEGobwtWAqEq3mDn2pe25dEu2BByfOrZE8tNvVkwnclyMrLRFBbu3VuHZbXeGOSSc1lO+24G7d6DMU62xBiIPEjmmoaFeuXLt0NduIWIiQKEbg0b4HUiKvwo0sWM9IqFd6SqMufOQau41IFh/M2qWK+tVdtAWGdmgjgczTLSzuLEyBj3oLhQadxsljmeta35WyaZ7aqqCCWkTPFG1wbYgij0y7rFuRwD+tUyg8rxWrfKTgxSkDqRRA7uOlKaUAIAnrHlRW3LSQajUM3MOTI8qXfLEQCI4iKIHymqYEnxAmalKdp02JEnANZbdooo4PTmnK5QEKMxVL4n8vSo1l6O0iPbZio8BGRPWst0He7R4ieeldDTmbbA8CRWLUPtDDHiwcVJy3f1ZWAGJPwqjBGVMH1piouwtOfKKo7cCD863txDYCm826IArTju94ZQwxB54rHbI7x5iMUwtBECaZM48Gi4He3AAac06+SMg5pWwo6FgJkdKPUMZ8OZmKz7dseHqP4qJHZumcGIcHn/AC1wNEyGxeJYBiIiYrv/AMUqW7K0oAGWGP8Aprz6aa0dNcYAyDgg/tXS6YxZ4bIIHXJqKxDASPjSmtOphSc/CiVrqZKSB1is6S8u5Y7Fu39La1N3V6ezbuCV3zxR2uy9BZebna1piDMIs1Xa7J/+XeyWeeDiJ6VxbDIJKXBuJwKtmh3X0/YabTc1eouFTI2rGflTLd/sRWKpYv3C3hJYxOfeuJcJNsEYPtQ2iA654jHnmptquh/E2lsaTXKmntBFa2CRJ5JOc1gt3CEUTwAK6f8AFxH/ABG2DObI/U1yVQNz+WIq5IO8zNYJzgGWPXNL0p2WGM7VBJZukRV30O3YhkHEVn2717sSbKmWI/qby9hUnCe3rezLhu/wpqn27QUeB1jpXlUuPuGIUczXoE16aH+FmDoX75mtCDESOa4S/lBXIIBiKuXA2WnDAtMkqRJH6VotW7YU/wAwLngisKXAiyzdOKZ31kklmzPlXnyl34ahiMFdBsUgGJPA96LU3bWqW4bG0KD4oGMVjtyNjAhyWGDkc1t7QNm5edNNZXan/MuWhA3RxVmM0zpzHXeB3UTkSSTQfgmbDOTAkwa1Wrg07EIQdxk+HPtWHXam+XYZVT0BxTG3embCGOy5KGCODT7O4bvxDiGM5fk+1ZeQvt50aiyH3OC4UTCmZPqa7ZRzxdEixfeEKMFH9ePlBon0umVASo7xv6bbgRjnNA/a2mtOo09qV2QTEEH0rnPfuFi6uSZmSBXOY1ppuacCTiRjzo7T6m2sDcN3JXExWOC1xndTnJ2jFLN0IwKAz6mta2R2tF+Fto2o1O5ru6FTaTA861azWC7NmwT3ZgDapXPlXAF43EBGM+eTWhbtwMpF8SB1E/CsZYbrbr/hVUta1Yd7qiTtMhR0wKBjaEJaUIYkkAsZ8prkXDde4CrOCDByQSfKn/jGsts2Pu/KQelYuF9DoBbandbClmyxOMz1pLNqLlva2xRkeH+qsz6x/CttGx5zJpmnOpu3BuAVSYFTt15qB0+mcXdzXQQMwa0Wrd69eDQXcjAFOtd13iIzm2AMsf6jTbb2lKi3dC+05+lXH+3mh+l7HKLbe4he4wLKoyB7mtBtX0Vf5TbQsnw1mt3X2gJeMRyTEVTaoqym3dvQFiN3XrXpwxk4Q0napZpTckqCI3Z4FBsYhmdRu248Jn51lvaq9cZSzk7R4ZMxTR2pqxM3SZWK6aDrh/NzwOlLdpJnzFUe19TkEKZEZFEe17xndatGSOgppCgu5wAJ8XEVsFpdP3bXSCwY/wAv09azf8ThpGnRYaRBoT2lbLAvpgxDFstz700aapbU5W3kA5EAAVyO37fdrYi4G8OQOBXTHblvaqNpV2qCABFcftfVWtSlvu7Pdnk+tNJlw6hvBrSgR+VYCj0qKoJEk/m5OOlI0Ous2bJW7aN2QsFunpzWwdpaMk/+kH5gevl71O1ZwWVELBIwaW8+fQYrR/xDRyP/AEw69TQNqtIRK2zJXgk4NTtgiaQXJ2W0ickgR86I6ewAEfbvMzKjaP7038dpr0LdYqgIwJAj2Aqk1GgtvB33RuME4x06U7YrMmmGWt2RIAyoxUOisERdRMMRtXJ+daruq0jbQLjhNviUECT8qTqL2iCM9ncbgbALYq6gzXdNaZVAsgQJBmkPobcklDkzhjXRS7odilu83bTPiGDUa9ojIBvdOopqG2BdGhtgZAz1q7fYp1B/lG4BIEiAM10bV3SWjEd4ROWOK2HWLdt+C4bawo8MCDTUHkjoQO1fwfeEwxG4Z6VpbsyDIvsI80/3qEL/APmNRdcKO8y0zGK7gtoRtS5aK7SdzE+fHFLjGcXCHY7XCSL5YzBO0gUQ7L7oZuoXPAIMV179p13XO/tELmA09PKgt6a9dtrcUoQyyAGE8+tS4Rpy10N60oBuJiSIJH7Uy5pb7qC1ySW/LuxHnW+7ptQCQbfE8EU+3pyqDcrOxK+FRHwJrN6cNuWLTi24NgyUhNjDBnmst3R31yLUyciu84voI7k25BCwDMz51GsOBuvptUTJjNT8UHmW0upmTaY/CRTkS7acK9m4UIkbRxXc7gCDtuEGMhY6UG91WNmzHVZJz51fxjjtaF1T4GtMp6iCaz9yzAEAzwTOK7pJyGJnPJpwsPywCrnLGOlT8Y807924aTJEAAxNDYufyyndqd05616gW7A5UO3mwgcUvuLTldlobsT4RT8aPOjUBG7pcAc461ss6rukBAUkc4PFdT8JaV9zpbU4yQJoUt2FcggFj/hEYqXpbWOcdUHZSAAY6mRWHTsFuvJx7etegTSpfYIlhWwOAfOud2VprNztK/auHaiqeRkwRitTHULzAI42MQm6RwQMUVtgqljbJZTM9K69zRaZVKWidoxBIBMmk/gLStMscZBMjmsab25+4XrqhUVRH7Zp9yzbEAuQf6RwOPOn/gbfeg72AMZgQPSgvrYO1u9wIwFmplL6NsJ8JKlSZPINOskACNwjy65q0FsMCpLKOrY+VaDcgnYVgmQuJ+dZyy0u2dv5lsoC+04MjgzVae1tIVrZBBxJwwim94wuqzmAT196trqMPEoJ6FTPnisTKoLYd6FwpAYsYGTxitFx0JtqFCbR15PNYy0v3pB8XImAKNWxHJBjPXNWm0ut0IEc59hVpcIuByQVBj60F8YG31M/ChDFgCAfeOKukMuFDdFy2m5SR4SZNc3TT/xK8qf1MRjHWthuBHBIPwx0rFpIbtG4BkEmPnXTHisZenUXTksDKwJxOCamq0j3bIUAYOMSDzSxd2kBjwJHsOlaF1TGSBHtx1rjbY3HF1NkW7lvagkCSDMe1dDT3bp09sr+Qk7iWiM+daXZnaHtrsEmMSxxiszC0c3AUM/kJ8NXu2oLw3asnYVlBxx708OLFhnYKXbA+VUtw7f5bnnAA49qZatbrq3ru4kSCMetTK+F9KYo1rDMNwkjOPPmuebJOouDTOWtgSDjy4rp3jsVmQiSDE0hStoOXgPzxz7UxuuEDYW41km6oAiAR511tIsdi3zvPUngxiuLp3dVcbiFEkR69K62hYt2JqoUQJx8K6YW9yVyGfTm0wJbcJIiINZOzVZmYL6dYFMXaEZ2TJGQaV2e5DEAkEkRSTxWLzGrUEm5ucfmgDI6Ve1VvAKSNs/zCJB9qDUXRcRcZU4IHzo96L3SgztUiIzNSXw7TgtvGzDcSSJ3E0m4pUNDHaM5Fdp7Qa3/AC4kDwgKIn1Ncu/auWbuxwpLCZmRUxyZDpUN64lu2pZiMjzrqtpmfUW7yIlu2MMFzBHUikdnXBasOLGnVrk+K4TOPICtf4+4luXNu3IwNhzWM8vJvTS/hfvJa4SMQAsmeKRcv3kKu9xUJxBzIPSKzajWPfsgMyiOWtiCB5VgRk7yLMuOCbgz8Kxjj7Z2dZQXNcS6MUQmdo+VZr4L9sP3e9CTicHit6tbCvuulCYMsOcdK5l269rtE3AxduZJmcV6MLumd3obBnYqVO4mCTWq1owqyzFgBIAqlgTcYc8iIzRd+NsSPaa15bZbzmIVCueJpYBUAsSTMFetFcFwy8QJitFi0I7xvETIg1QkNKsAQuJzVlnTUbfzDzqzbBZ4OBkYoGJW7EfKrFNtwLalyJImB1oLri4yhCSRgjnNSywZdpXIzPlT9EhzcUKAZ5GaxWa59xDb1SCMwCRxXRsKPwm6cjocms98D/jFsYIO0nqK0sxFt12hczAGK3tnDmsBdSrAE+RoLSqScDFEU3GSAATEirOweHzzNc6VaqAwAILHgULFwxCA/AUy0ArDaAfI0CpduXO7WRJyV8qSeGpw6VvTXWwSbeAAiCT7k0v/AIecqScDiM+5obl5kLJLqiQDJhjjzqn1N3U34sqURREAElvesssV+U1iiyASoAWBE48q02bpdm72ZI4A61n1NpvxwttNswBxkVptBLbw8kQDISCa6ZcRnG+aQrE3fApA6+ZrUrMZBs2wgGaLUOlt1Q7gp4BAn3rJf2m5KsXn1kg1nW2jLmpW2wUJtU4I3TVM9lNp2uQemINQaIPEXVDdQelULfdv3TFi8SpPH/inhGW6qXb3gEA9PKmXVVOz7ext380yYjoKYyqm4XNhYGDmPiKXekdn2z071v0FdML5S8Lt6hoJAk8SwwKIM7EEsTPWgtshI3XDt6gCjdwQFRQqn+onNc7yphZbfKsxHTgULXgVjuILRkHipZvW2XZcSQOPM1W1DeELC9M00oiQLcbcEYNXaDsINswOIFNVgoCISI4PJ+tMdwFQMTbbrJmc1KWF2lBLEAY5kzFQW7j3CtksQJx096N7dpCD3hZiciBR3iyqf5T2wYyDHxNTayquH+SqNKuJBnnrSGMaK6d3OMmiN0BAGYPnmc0u4Z0VyBwZM1rG+Wt+LBaS2W0qNBjIx7mmmy7CAokfWs+k8GmRhG48emTTnvF4DbfYCrbdsY8EXGKiCBE8iisQLkkjYwOfI1bDE4GTwKOyoub4eIUk45rTcCFeYzVMG3mQcYqleGCNOODzIrf2T2ee0tZ3e8Ig8TNzAoac5SQ74ztMZorVvcCS0RkQZzXtW/hrsgIYW5vON+8z8uK8vqND+B1D6dn3Bcq3EjpUljdiaRgA6vlgJwMGsN1S7PyCWJ44FbbCKJHJjoaReUB2MnHpUnLd/UnwInXyikPCmYNaGUOogH5Ui7A6H51pwJtgs74nqc05WA2mOlKsAG44pxUFTj61cmceBIxZ1x1p17xgFWCyOYrPab+YAoGTGelNdmTw7QRnkVJHXG+Hpe39Va1PYeku2XJUuFmIyFg1yEBTRxu8z9K0tB/hTSEnAvN+9c+3eZ7TgLA5HrWsomNLW0zFioxGetFbVg8CSfKIq0uFbWOTgmul2Xtv6Zrcsl5CWBU5Zf8AY59qz5JJb5aO1LTXP4e7MXYWIJkRkVw7nZzxKW3ny8q7h/l3SHa6WW6kiRADftNLt94SimQSpJZjxJIn4AE03k7zp9O/9nFbR6q2o2ljP9NHp7Ot7xQdJccSMhDiu49xdFpN7on4nUkm2hXKr0MedS12l/EV1QBYvKeJFoAAfGtTzyx1MJjxWf8AjIhe0rIYkTZH6muYCCBtfcDFdLUdkdt9oMt3VoWfiXYCB5Uq3/Deus3Nxu6ZEPIa5Vs25Odq7zMpt28OR4j5Ch0SHuPzEAMQBFdS5/DiXH3N2ppVPWDupq6bszRAW7nadhmHO22Wk+pmKdvjwntn7SUj+F7E8DUHj2rnWbgayqqPEFA4muh2prNEvZiaTT3O/wBtwudwKgSK59p3NtVgKrAYXFLPAgt3TlyqE8Tz8uacgsqsN3jnqQmKWt0WoCMN3UU1b7mSFXJ8qxaNVlAttjbW2pn1M069aFliNPpCA6hnZTiY96yJeR2cqDsUyPOtmnvWlS5uEMV8Lbvoa4Y2+xgu6Y2jv2ss5G7iudqHW8SPEQozGK7Z1dmCH/wmATg+nxrj3NZZ3m2ljHXxYrWGVvpmszAYAmIpbC2oKhrgnmIim3WViCoIHrUvvYI2W1uQIyTyfavRvw548tB0CmyreJd2QTwaS9lEJBcr8B/eiXWwVDAhVAUDyoTeQXNwAac1ztu26YjWkUAMeMkrM/WiFnTYa4DkYjFJu6g3JW0kA8GM0rY6x3hz5E5pIbNFlGuBLJnMgbTPtWi9pTaVGL7gBOFPh9K19k6aDcvOjEosqpUifWn2m3k3biuSwJ5HM/WsZZ6ajkrN7wzuzgQRW1dK5YF7mXwB1+ddC0tpnFxrZLspGDBJFOsNbtlYtKNqxHOTHXzrnl1fHgjKmiRFQvJMEmRAx1oLlthsFuIIMCYx51qXV2msqS5DDcrg8jyrDK3RDSJBWQeR5Vz55AEKl8K95cYMHk+Va7YAK7Qox0GfnXP/AAdtWDId08ziPnQ6+9qEubbbkKBgDH1r1dHGVK6BYKVLMBzyaSNRb3KBJnExgVm0ul76wb967tAaDOajzZP8uCB12xXW54y6TbSSWCnGRVBS2AQMcnioG3WbTGJK0FxituVAJjiukvgNNl4/5lrjzP8AaqNq5nxWj/1/7VmN94yqzGRBxSvxZZioUfM1JnEbDbuzH8vnpcFUbN6eEmf/AJBWC9cf/Cc9QTWizvIEIG9STS5RTDZvyP5U+zCsust3FVN6QPcGt6JeZQVtgjPDTWHXMxVQylY9akzxvFZy4OtJdNsEWnIgGRFNCXR/7Nzn/DSbOoHdqoUyFA5oxqmLkBXnnkVruizgfjHNq5/2Gq7wgZR+P8BoDrSrbSt2eaG9qrtu2GJuKDgT/andA7vP8rf9pqG8q8kjPUEUq3qb+xTcdzuEiI4pq6wsY3OYOZFO6KrvkI/MOKgu2yfzir/FiCCWwPKot8HIkx/lp3QTvEj86/Oh3p/jX50wXmLQEyJx3dKbVoJB7uR5oKu4IWXzX6UuR5j51Y1tkCXFqOfyCq/G2WwtlGx/gAoM8xrQQf6hxXQW7cAxcf8A7jXNe4G1e/YiiRjpWyUbnuBzwP8AejOLT3t0/wDuN8TQreuLkXGGPOsd60sbkuEHGFNagAQOeKaaaBqtRx3rRM8CiGt1IMi6enQVjdrK/wBLc9Lhqkey48K3Z/1xQbz2jqetwHnpU/4hqCcsOT5+XvWQLbPW6Of6gf2qd2k/8278hQb17W1SkeIdOp/vS37QuvcS443MmVO44rJs8rr/ABUVWzB/nR7oKeB0W7VuPO+2pOcz0+VEvasMCbAMTyQentXLYR/76R6of71YEiRfQ+ymngdS52olyAdMoAIPA6Coe1EZdrWRBAGBH6GuaEYj/mW/kRVBLkjNuP8AUf7UHSXX6aAG064A6Gf1pd7V6V0Gy2EcEQdpIiaw7HHVPnQFXOIX/uqaHYHa9oALbcWxESEg81xez76J2pddiNrBsn3q2s3VBaFMdAwJrFZJGpPhPXFTTOV8u/c1IIIR7bQSQSYmknU6gmV7uDEjcKxbyBOxvlV94P8AC3yqdkb22NcuurAqsMRIn/elFbk7QNqwMbhWdr1sZMj4etXbuLcG5DI9qn45o2aFAaFBYQBEH1p1q8UDBrR55AGKobCs7tuByYExVAwSs5OSQeK82TSXrgFwgGBJJnrmrtFd67mWCJgnM+c0tmi4dxLCT1gUFsKbhCrM4EmQPWkxD7qh3OZAMkDyqkUF2I4MkA+9LKN3pDNxkHzNNUmCxdhHrzmmhXg2kTIiQAIq7RQ3SkHaepPWaAuxBgSMZHTFAgulwYAEzNEOvpbRoBL4kfKuXaY/jH2gDkCBArsXLd0rbLR+UgGB+1ce0FXtAhwQoYyBXTC8sZem0llWWMngY/eiS/CQp9CI4zxW+26XE3uCLcmFHXB6elLXRWXc3ICnkqMj5Vx7p7aZjaOouFwAEAhc8+daEsWktbbgVmbxFomJqthsEBSYPy5HSmtB/IASB5xNYtu/Cs1q3ZS6RZLCZgwYrVvhCrgcefvWYkACRwD6edXbHeIROJkT1plNqN97pATJEfGeaz3ge7XcGZ1ESOnrTS7hioBkmAOSfWjtXLIZrbEltsFhwTTzOEZrCXVssrggEklpA6V1OzHDdjavuvyicnHTmsd97baZg6+BfykVt7IleytUu0wZ4EdDXXpXeW6acPVK6hWLFtygz0pHZojVqFYSCOBINP1Di/bVBClcc5pHZR7vUd5glSIHn6V1nFZy/aNOsCKxNortMAxJpdsA3ASQVBzTe02V2Z0gTAIMCDFLW28g3XG05kHArGXDpXS/EuX26YMF4gDJ9aPX6QahVNgRdT8y9WmKrTG6QhYOUCwCBAPrQDXMq92AqEYkmTXn878Mgt2haK2VtraKn+YzmS3t6Vdy544shmA4VlkH1qr7tcud2zgFlzcYc+k0Iv6vTtCBbmANxAMY6VrW/KbKvF2t7nAnmBiPSKzaRLxbwkhfKK06wtqW3FmBXHv61nSbO6HbPMVuePBo0J3jFGeTMbYzx51kdO67R2gHwnr7U0OFYObpDTJ84q0i/wBrqHfahOJPGK64zSZTg5gXtBmUwcBzwfSlFhaGRM8RXVOke7Y2G9IQ4IgAA9aTrdOtnSgIFbI/mqeaxjn5b25Vy8zk7ZAFN3jjdA/ekNuUGWjypyxtJkEtxiuqituO9YqQPegusfxAAAkkcdKOxCu6vBgUtjGpEdDSK3aOyjI+5c7ypPnTj/LG23H7AVlt3Ni3AZ/5h4+FELm9mM/CudnlmsepYr2opmSIzFaQ5OmmR7fGserhtcBGcZB6VqRkNkhBAE10jOHNKBhBPFZ3BZgYAJzFaVHgmBER7UsWwX3NPh+tc7ytVaO11EZmulp7VzT22vOhZX/Kq8n3rn6RV/EgkewrXqbriF3Cd0yDxU2b8aALjsxFz8vqOK2respbiy53iGInp61z7jAoTK9eDzS9Mtws2xQdw/qMD3qRC9Vd39oB8k4p1t0nduMg4BEist6E1UkhiOYo7l0qoED0EcV0y9MYmXobddy+YkmPWkC5kbhtI/LHFCb5dVtmQBmqLKx4586NbbNRrWuaa3bCDw8kCKy3HZx4iWIEczFUHeSuIA6VN21BAIJMzU0Nmk0263uuptH+JvPpAqdo2jb0diGRtzsRs8oFZ72ruXkXfcZiBHkKFmJ0FkYkXW/QVrGeUqGyVEkMTHyptnRXbxGMHqfKqXUvcuFbzrk5kRHwrp29Ql1Stu6tq0gHjjxGOgrGVqxz7/Z1605cglRwRxRW1O8NBhZnE5o7mpFsbDdd85bzHlQC4VJDn2AHNSWg85EkMxxjPwol0XiPfOQ/MdfehbUhWDbFkdD9zTLOsuYFiBcaZJAhfal3V2PU2lS0jqLkAZ3Ef+ayd5tXcxY+Qmaq6zuxLksXOT1x6USREbd8j9KSKbaD3Ax2xbb2IpeoabN1IWAJ8IjrTLDKqNcQSeo6VNSVazdIYMSucR1q48kI0zf+lAnIn9abaRmz9YpGjfZaWUkcya1Wr5NweFY/wnAreV+icC7oBSHeIzxk1LBUNciSAvPSq71p8HhjkzV2SzB8dM1mWtRGUXCZleogZFO7M1z9n32ZgdrCCw96QCdxAUmDzUj02n1q8q7lz+I7IEd7nyj2rj6jUNqrty8x5UADyANc65ZLXAJ/qk5rSobbelh+X96vbI1tq0sOkgiAY/Wk3Cu95GY86dpFiGmARJ9az3ULOTIrOvLd/VRKicxikXu7IETM5NPiyqE3bpLcKqLM/Gs7qsjJknitOBVgA3bkEgAY9c09wBiemTS9Kom8dxxHTpPnREgngmrkzjwtFHeyBgHmaO88uFxgH51cKiEmS3kDSrjh7gO0cUkdJw6+j7Q7MbsS1o9c90Mjlotj36/GiXW/w/bUhbOruA+bAVxHA2oAi8eLzp63AtoqpX7Fb2mnSHa/Y6iLfZLvH+K4aO3/ABHYtMDpux7SEcGST+lchWZQI+VWXdgfCAfQY5qbNV7ca03LaXrNm33d22u0FRKjqTnIB8qttSDpWfVWEum2C08eGOY9SOK4uk7SNnsuxaZCzLIO7wxmRk9KXqO03u2LtnbK3BEgZAJk5/2rSs2u7bc3vxJ7L0b3MHc25iPLmsFvtHtTWb2GqvLmYUkAfGnFCQAlpREZbxH64rLrdJqLo7xWZoAO2cfAVZpKW9++rf8Aqtc/+lWLH9YrSLNnuxdUF1OZuPJ+QxWHSrb1Ld1eJR+nrRFb/Z12HG+0c+hE/rUy36QnXai6NQ9tbjC2pgKPCPkKLs1RcuneN0KTBzWfW3Be1dy4s7WMjFa+xigvvvYKNvJMUu9DZstiD3a46gUO4TGQfatpfSDBu24mfzDypZvaBTJuWpx1rHbV0yFRM0aqQPzfWmvq9DH/ADU+FK/H6Qf+6Pkadppot2wQ7u5gGAPOtx0xFlLoJ2MD+YwAZ6CkXQ21kmQMgHzpd9bt2yloYFtQzZnca8+MuXmlK1GmY53hywnIFc+4ott+VT/0iuhtcKsoBOSQKC9bEQLQPkevyqy2M6YdTb7l1EiYBxS725BNxV7wmSCoxT9ZPeKWQIY4Fb9VYt29ULR057sqAGLTkgZmu+/DnJ5rnae0t1C792IPBXpVu1pCAEQnrC8VquacWU2gEjkisl20wadpUHyBrnvy1pVx7aoSqgHpIORTtHf0Fu4XvWi5A8IAzPxNL/BXdRbQ2gzkGCIIgfGrXsu8iMShLqcgGY9avjRpuTUaztXVm2lvak524IA4kzWy9bW5bXuwm22NqhSREelZeyjfe1d0z3TprIG532wfatFrVjUXRZtobVtVxPX/AM1xy/xWbU6261izbVUXuzIYCCaHT6o2g5cZYdJyajB2vmFDY6DimnTm3pbd0FmuMTAUSI6isgluWDYRmt+M4IGCfWaUWt22hpWR0MxWcBwQZJBHlMVXdAEC4zh+QsfKrIGC/bAHhPl5/Gj1Kq1wEg5HQ0rarbfCd3l60+6Mr7V6OjEJKoLWZBnGf2pQhhEsxprlFZS/AJwKRcZFuHu521jqfsNy/wD6va9iKC4QLLEyABV2jOltH3/U0N3NlvavRP1CO9RgBsJJEcTVolrTySp3Rkml2boRh4VB4JPQ+dHqWm4rBiW5Yng15bzoNNxbqwAsLkEDOaLTgNdI8Ug8KM0jSbSLhXrH61dvVXNObotkDf4WPWt5T+g6q3Vt3tndMrAkCRniud2oyPYtnYVfeQT0NW2quEW7guFnXIkzSdU7XtGLjxIuQePKuWGOstplwz218IO+KebJ5JiBk0FlGUK8E4mPStN591uVXyMGt5XyTgtS6wFIgA5onh1UEgnnmYpHeKWkMZ9oIp9sQIMEnxA+lMd9yo7LtCjaCBHvSe7Ri0tB8hUuFizgCQD8qXbeRujHmOa1lPKmb02qIEj1iaOze2AwfL+rypJRS+5F56GqbTlBvcXFU8QJmpJKNgvb77AuPMEnPFZdQk37hn1BJHlSyzuVAJkZFPNoXVYSEuECQcz8auM1VJNgFFBAxPWmlCqKVHAijAxFWUbbuUz5r6edds7/AFSMV0kvI5rRpyCA11CQMERHxpOpTbcIjkA1L1srbRp5wQDWb5iY81phWghNpGIrSJgVksyZJJHktawcCt4cLXPuWi7kZiefjWm1bZFAVFM8l1x86DeG1BCk4PsK1pdstaNp2Fp1Mh5MtniueVukZ7ylXACBTGQDI+FGqDYWBBg+dOv3BctFLRh168gipbIuKrw+/A2BQJrjc6MrXAFJIKmMQTSTdeMOc+prbqQXc7k2CIGAJqrARUO6CwBmVxHvVmd0NnYHZSdq37lvU3biAAFSpGfPmi7T7Ms9m3baC+4VwTuIGMxEV0P4Sa0dcwtkghcip/E9pGu2HfhQQcT1rrMrcdr6cRO6/qvGBEDqfpFaLGiN0Md7DaAYwetc9byuzAgBZx4QCRVLrby3QAfDxtEjFc+7L7TTd3NkyPxJDxgFfXzrFrN1p0CPuDTJiKYt0glQisAcEj9al+4bxUlEAGBGOtXDPK5atNM9q9eb85AEge9VpVB17KxJycjrWm3aLsERCWOABzWdAbPabAgghiIOCK723aWNgFsMZZmBJAHlUubEZisEHiBxRPt33GU8kkxiDFNs2bBYXLlweHJtsCN3pNcO6uuiLq/yPy8DPhpWmAW3ECAfKuo94XFupp7JCspMScZ6VzbQG3rzXTpZbjNaLiO+nBgSIjpNA1w27ZQqsEZx6cUW9hbGxpIzByR7UrxXnIaXxPQdK5+6s4QMjLDK24+Rx7UzTqyupKFSeDOKi2GtW5e20twRz+tK3d3cKsWJHEDis/4HM4F/u8bgpkkHHpVK/fbgUIjgeeazzvukNuk+ma1ZLSA3p0x5mrYIwbuZysN06YpXeKwkllzHtTpBtHcTG6CYpG9bVxGAICNOZNTRpuvXyqW0vI1oFY3RG4Ac/GuKpFzX3CogEmOtdTW6g6lU2oFVAYYk5n3rnaQOO0iLRAfMEjjHNdMZJtjN0LV0op2bh5yJzVpqXc7RukcwKe2nDsAxCsPzGTnJor1m0bZUXOswK81sUoMSJBPkJ5jFLRFW4zHbPAk8CPKhKsogOJB+lWSWR0leKSKK33XdDwkgzmJHWnjYBLYVeBHHNYbIdADMqOkiDTwlwopcEmTM8VMoGtcS8Nyu4BESuKxOnd2xY3YMkGZBPnT5uK/5AFHQYxUS4txmJt7fLNSXQWukuXLUtcGBgCYNdbsle60Opts0kg8dMGsRvW0IBG4cYzzW/su4r2tX+UHPHXBrt0d2np551UKW3FiDj0EVXYqC5qdhcqDmR6GrCud5UeEnyA6UnstwmozOcT5etdb4lZy5jZ2rp7ig3FtgiZJUGPegUqb9kNCrBDE8R7V1Gvo4Wxbdrirzu4NYtToUvE/hoFzJYNwfauMyl8Vu1rtdqoA9oBjaTCFV5rHechu8QTv4leKzWLTpZJaVKkiKel288SwPTiKlw8+E0IWW1FhgytIyATNOXs62Htt+INsMOpzxxQG+wYhCJKSG2mAf3pVnUEktcsi8Yz/4ojTcthNRsXbdnKk8GufdstZLBwVaeYgGuppLr3Qrpo1hjETB+FBqLVtbhNwhepQtJpjfJKxaPSs0uUJB5J8valFQnbMPbkBvyjE4rR+Ou2g1tVQEnqOlc92J1pZjkf2rrju3aZ3brjVObhCMLCkRsBn50q65NjYLhYqY2+XqKRbKFfHO/wA6fp7D3GMB+7ESx8q561WoxXVbaQCGjp5U1JKIIhozHSm6ju0uv3REYgnmaQ15lGMjqa7S7jWzFAFy6oBJABpF0nvfDHM0VsTuaZPkRFC4Auw0qp4xVgfYUlH3AEhyD9K0FQoIjmBgelJsAy5JwWwR1xTywUQoOK51K5eoGzXAAEgAYNa7RmySF2jiBWXUsf8AiAKzOK12zFpghBPzrrPTGHLOXKnjE4qyDugkEn9aigZZ58gRQXbwk7Me1ccp5aorQNtxIgkyCapmIvlkbI60lXL3R/eicFHbzgVqY+CCQhrgAgluTNMe4bYH+EcjdzS7aOVBCAb+GPQVd0gMoUCFxOakjLO7B74J44A9KO7ciAOevWgugd94iIMGmLZW4TElRPtW8mYWpUlSZ94mnJpy4NxCGAElZoVtwdm7b6kxNNClWYbxjkjE1nbRBYRgAecUQRXg7iOnFXc2bfDE8YqkcAkMBjgeVNqgtKVw2R5DpRagINHa2HAcmScnAqKXCMEBgc0F0E6OyDOWaMegrWFZo7NkOwe6xM5zR90kt3dwARxzmlKh5JJA5xUS4qsw2HNTW61Bppy3LfIVbhLaQxct0PQUvvtpABYelMZ3uptZoE8CJNXSpdZH2fyjJHIM9aWG2P1njB4pl201kWmaCHXcueBMUVq2DcBgZMwTWaKJJUFRDAYFPsjYn5hkQc8zS3fY0hF5iBU2W9xKkeucCmlsqx3KAiAWjHOKG9c/kMoSJHJNLxuOJn0pd4lQRJzjirJ5Zt8G2rx7oTgdAOBTFdw6jn1j96rSMi6ZSwzPEdJrTnwNtEHIg5qXLyY0Nolhc3iY4PlzT9Nm1dMDiM/GgQl1cOvhOR5ijt4S4NgiMHjoalybhYVUUkmD5DNJIIQkyIj2NXD94HPQcCKFmHdiSfF06RUxl5CixDAkDnia02FLd5JgsBjnrWbAM4IrVpQQ7iASeIPFdrw002S7eJogT8RWS8QXOefStNswu0H8sZrLfJ3kvEk+VYnLpf1KZIjIzQMA10ZMzTGiRHnQGO+SSeelVwBpgS93PkPqaO5eNthb7t3JwFXJxVaXN0npuH610+xE73tu04QwA8mMflPWt3lMOHPBvNEaDUGf8tGtvVt+Xs298a92bXiMBfl61YtHw4APtPnU7nR4X8J2gxx2a2PM0612d2mxhtJatjzZp/SvZ90dpyPl6VZtGTnoeg8qdxp5X/h+qVfDp1uN6naP3NCNB2zJCJpbQHlk8+fNes7r1PP71fdZOW+frTuNPJjsntlyC16wCf8ALPX2qx2H2q0zrbaj0T/avWC0Ny89OvrUW0u3g8jqfOndTTyo/h7tFiobtE5jhKsfw1qmEt2lczEQPX3r1K2l3Ljy/WqW0u1fCOR+pp3U08hqf4TcWS9jUG5eiYaBJnzrj6K3pxeuWe0jfRwYEHjzBBr6Qttd4wOB0rl9s9hWe07G5YtakCFuAc5ODVmf2ljxWs0H4dyRLWGPhY/oa2dh9lafV3rq6mCFSR4ozNcfV2b2m1FzT3yd9ttrCZFb+yO09Ro7oyoBEAsoMj3rd/xmPTr/AA52ZIAtKwnncT0o07A7OBn8MnToTXS7P11nXojpCsPzJ1GP0rSNucjkdfSuW625A7F0AURpUzB/J60w9laMGBpkj/QK6fh2rkcDr61CUk5HNN008jde0kkKSduIM5iruam7d7sKiKndd2QFE+czWcsd7QRkQRE1rVxaWXXaGHMDy+lcZuOcrGpi2EaFEnNRr9tbUQCVMgg5p+oddRp7YzKmJFZFsKCxIEnAipMdtRk1rrc2OswR1r0HaOps6q3pTp7yeG2AzcQQBIrh6/T/AIdLKtu3kEtIgewrt3Cl7s7RrdQ21Nv8wUCRHSvRxi5z9q5gCvcZyQ68z0NLsaa5duFledxzAmAKf3dq2It3Ds3eU1GNqwGZWYK2OCJxmuF2t02kWrVm4oZSigSWkFiRxSX1OnBcobZMEbetZvxW9GgqFPEAmsyWC18PAUDO0A59eKzML7Nul3jBEKBSNp5kbf71dtosqW2ENyQazHULccdyWBC+IOZ4qmtEqjmEQjImCT5+1S41NtFsNglSEE5xmlXbqlAgYrB6YxUS6+1V3LtAiAZmk3VN14AWAYk01VVc1DkDbtAHlzVh+7hSxZ58UmI+NLa0UIIYA+9A1py0llPua1IbOu3lUgpcwxyJ49fOnsSQhk5FYDaKtkozEcTW8qFtopZZAA5r0dOaqM+pJ2gAtz0rOzsIkx9a13AGESOeQaZplsWlm9bDGcGZisdXkiWwRpbczMn9TVbWcbVyWED3pt28LvCbQDIPQ0FskOpBEg9cV2x/QYbneI8OCpA4YAUssTkGQJxArs3lTUW170m6VELBgViS3pbp2hSCOYJBmvNLaE6RpNwRwPL1qXjtfaSDnoP3p/cJYeEuBwV+Way3LT72JIGcZrrf1Ine7GggQPSqv3Fe1gQZzVhZkHaY6jrQun8kk4I6DM1iT+yZcN1m2W0NliwMKYkTGeKSxIdgQAAvJ603RXLf4NVBYOJBHSDSiptmHIwOJFYu+6k4Ja0V2sVEETimWQoIgAHjii3HdIZcdJxHlVC4pvwIls88VrHe1WVVnYkLxPvQG0kkeEDgYp20+EkDbmCTFDcRzdgRwDIOaZW9younDklYVhiDJBqxdvo4tsgCuIBGcTj60y0SrFiQxJJA6g+dNdSbTDuyWIna3APnWZbKMLMNsBRINKLhjBAkEedURxLenpTLllAAUcMQcj95rpL5aNB9BRBkFsgkz5CgtwyggjpVOk9Bj1g11yn9WJyy3SBcBSY5zTrjh0EKCCcxSbikbZZZiI8ven2LV5yAY2r15msZeIk5poEL+QqAPPmnLEDFAbVwWyzEwenFGoO0YrXSvhWZXU3nEEfvmrYo7uGuC3tAiYzUdXF+Mxzk1ZsJc7x7g/JHuZ9OtS8B1vXMCtpU711JyBz8uacdWbbzdskO0bWByBWIWjbfdbDBRjNS2XVi4JIA4YdK4WbB3rxuZdWzJkmZo72pFxBbCQeZAjpSHV2K8mBPtV5GBODzSY+Fkeh/hAj/AIhdGDFsGYzzV9v3reoCKLux1YhlK5InkHig/g//APmFyJ/J1Edaw9s3HXVuYMByOPauuP6q51/Tqt4qhYgsYkZihs7FuOSQwXEgGmbiSdxzMqYzSXBMQpkdRgVjSU4XrKEneZP+WRRsysR4s8xtgCs1i23i3qYAwSKai7WIExM1cZrJGqw4tXlfyrHr2B7ZvNOC5ycVrS2rvDttXmazayy1zth0wu5sGIHHNd7ymRtxnW421htI656VpVgLYdoZgMCP1qfhEdNwvAkDKxUOna2i3LrDnG0+lebKyuuxXku7g7QoAzt6fGsiD25866GoW0xYAv4wTKww6fGueMT7116M5Yp6B9koqmOTPAoO5YXCSds8EHjFaLW25YNsAbiAARjM8mhvd6HKsgfEHzB9q5ZXWTU4AXuBAhutIwAxAigbTXDcncNs5INS5vYgqDgxPIBiqDeElrhgMMAYqRW7WJZ7wsMsSOnGKSQF0427pIJjikMTaR13F5hiT09PrQ9+STuJ2xHEdK1kVoS5t04VrZgmYnM0pLe66qodomZYzAq7O3uYOYyPnTLVpLqC7dJAUztH9RqW6RpC27enjchI6nJkzwK5KlB22xjwluAI6V1yVIkDgyREAc1yV/8A54SIgkx5cVMLy55OtdAuGSNrDI+dLWzvUGRBE+vSiuq/e7WYcwQG+tLcrbkJzMEATHFefTar9tFQQYdc+4rPut3WZX3GAAIET704ozYiZEjBpN1u4tGUg5gTW8QNq2Nzkb1VBJBHHlT7l4ll8JKqOAazoSUtmYDCdoNQyGbLkerYrVmxoW9uZiwIB4xNBdYzu7sP6dPlSbbtClieo5zWu0FKqGYSM58qxfHCB03eXw3dhUEEgEY9hXT7JgrqQQFIwVPIwaxtLflKqBJiK2dnqveagRg5jy5rt0b/AGK4zq3dEEKBzPXk1g0CM9/wRukAdOtda8nigq/dnIPPniuVoGZdSdszPTPWumOW9s3mNWsuvaHcEGJ46z6mmWCxTZvIQqNxAzNZtbcJ1TuWDAsRPBx6dKf2aovs253BUDaBxnzrOeMk26U4gywtKzADM5JPnUt2CihmUeIYE9TT2t3LSlmgoTn60m8pLSQxXJgGIrnMkLNtQ/juHcfDAmBV29iSD4geCMxSr8sm2SGA9wBQJdYeAspPnPSrPKaa01KoAtoXT/i2nbQ6i9ZuXRCsSYEtmfertIC266O7QZOcmr1l7TXtMDZslGBxAiszlGK/ZayZZhk1ltoz6sKpBJPNbTYu3LakhoHnWPf3es3qSNuZ68V6MDLh07VlFIdmBccCJX41qt33BnU21KkeErxWCzqHfdN5hPBxmq71xIJEdDMVyym1Drrm8l06cHExSQzsoASSc8UL3DkMBI+tGl1mCqQI6V1k8NCts53LgbennQm4d/SPnRacNcvuuAACY4FASqkhhmehqxT1vDx7cMCKMO7SZBx1pFkyLjRIgHihNwlumazYUq5u/GLkboGRWu3IVpIk9Kxr/wDryzxNbkUAPJzzWvcYw5ZXuYZIHMzSGPiI+daGtyX8h9TVi0LQyRLAZI4rnldUpdsglcQF8zRGG1BJBKjmBTdweJUbh/V0pN26xukWyABkxSXwsNuXu+O1QFOAAB0qr25WFsmAAJnzpAOAylhcmZo5Ly0ln5Y1EJYG7qNoXkgAVsurbQC27xHIHArIWH4kEeKIj5Uy5vPIBJ6kV0y9MT2EFXuliAwBmelMuOt1FZbYVRMAHmkboGwBZODHWnWbB2hiQT5eVZaJPFbdFZUW2u3LRdSYRerGs1y3B3KCT1xR2b72ihtMWYcAiQKlG1NTcJb/ANOiieozHlWTVmTYkgg3CQRgRilFy9wm4PTyqtRizaECNzftWsJ5S8Gai7aXcFBY+c4oLbSv5Y4GTSoUsAIgnJNPtkZUbc9J5prUakA1sluBE81rt6ZChuKcjEEE/WlbSyEYJ8ugpTi5+UPx0pKrW4uNtVxu2rCx5TWcAW7wMHcMz09q2FgtrTspkm2ASPOTWa85QK0gyYNNLIfeXcVztwTMcUhFIb+mI8gM0Vu6jKQxPkBRl4eImcUsaoGdUYjBC+ZycUu74rTEMR1ir1aG1qApYkFQwnyPSgLRbcNMQYrUjOvC9GN1nria1W2HBQ8ck80jSgiyAcRmOpp9tCARtaSevFc8uWZwMEnEESDJOagDmwVkHP8AeiZhm2RmOlUzFLQAiZ4FcmoUgO6VyIINWbe5FswNxXmatVliUDKSCTxQsm+4VlRA681ucLvwy3ka2SJAIrVpLqqJnpEj2rO9stc2oC5J6ZrZo7PdsRf2oNpwTJ48hmutlsBo38rIlhgDikahkYkAn0kZrUrWEQE7rh8zgH96znUkXTsCII5Vc/PmkjpcvBa6e6VmNqeb+EfWhdNOm0vda4fK2IHzP9qO4DcBZmYtHOTWR1O62u8Z86su65NGmvqu4WrKJ6t4j9f7V0uwrty525p99xn8L4JgflPSuZoLauWDsBPhGes11Oz0TQdo29SzG5sDDaBEyCKZZarp0ejn1JvGPYeKThfsiqG6V4+5rFo+1F1buFsXBAnBBPNaLmoKIzCxclATBI/SZqTy1cLje2mQ205Hy9KhDZ8Q69K5H/GNSRC6Fj8z09q7Wni7p0uOpVmWSvl6VJ54az6WWE3kDaf8XXy9akHPiPyHnWftO9qdP3f4OwbszOCYyKy6TVdpXNVbW/pNlonxHaRH1pauPRuWPc6YUyvibp+tQL4R4m5HX1NOASQYM/GuNq27X/E3BpbY7mfCcfvVs0z08O+6dJU8QyenX3qgg2rzyOp86zdljtAXHOvA2wNnHPwroErAhIPTHWkm0zx7bokW13DHQfrVBFgYHT9a89fftO1eZH1JUj/Nj5xW3sztI6ay6at3uXC0jripN2t59OYY77o8P2//APzzWQMd6a6nYGisaq1cbU2FupasM5kkQR7V6jUdo6K7ZuAWRvdSNxQSJ6muGtlxxqVCnBImD6V0ts4Y6eGGf7ZaD2BotaPw+s06k2blwrE5QDznkV68KBOMCOnpXL7G1hsKmjZZZmJDbsV17269ZuW5C7lifcVL58s2SZalK3IAviTgdR50S+OSjAiehrkD+Hkxu1Rz5IP71v0ehXR2e6F0nMztrnuu96fT9ZPM3tI2mJt3luKwGOgPxpp0yXFQKQxAwDjNBrb6X7puBSqhfCCZ+NLGpAe27YCjhoziudleMrVIUgbAkY2qZ+dLew9tZJAHPhzTSyuzHc0f1DiPKhfUpbWANz+cyCPKKzZfSxk7TsW7S2SlxrhYSzMOvkK6ek0+o/A6e/DNbRCAHMASORWDtS4L1m0+2DkSP0rZp+1QnZlm13IZ1hZJ6CvTjL2+WJ+zMhYSLkspyBiJ96XcvXrtyFUhIggGRjrQ3tYbu7wMgYk4iomtCqWKQsR0wa5dtKZtvIpKIogZNwx8hWZNe5zck9CRyKXf1y6i3tYPG6ZxIpTPbKlQXIGCRGa1MfHlGyw9t9RbfLKmWXitWpvPq7agghVEY45rBZu2benIVWNwnJjIFWb7ONhL7YiMRWLj5WNKqCyqH3EDp0owCoJJOenE1Wl09o7BvJusYW3OY8/KivPB2ILhYSC0is3e/CllQzeGY6zk0q4Cp281YvbnBLMNuIHWibxL+Vo5B600KtwpO8ZAwBzUZlLkqCo8pn60vYAcs8+UijDp5Gu2AWwJz0oD08qezIU4xQAqywAfSt0Xp2PeNJJEDE1odvC3saRYAF3rkVoKgqeeD+ldJwjnjUPbeUYrtIIg0F29duZDEkeQ9aEm2QQd30qEoJAL9JyK5aQ7TPbZ1jfvAIaeKXqWHfQCYBz703Tle8xuyfMYqrwQ3m558xWvSkhpURIxUMhYkwec80W0dAfnQmIAAPvWZyzlwNb220U8Q9QaBTIBZ3zzFRLbvOxS0ZMCm6jS37ARr1pkFwbkkfmHmK3cYxLVpeRVKlrhn0FWl2yrbibhb1A4paJFqJMmaC2IvAZI9qk1tvy1HVJ0Lx1BA/vQm9b5Fy6reYA/vQahSLwYDoKFmZj4hmZx0qZa3waoxcTcC124QOkf70Q1CiALt3aDMRj9aluPTHNBctBJcD0I6VP6/RrI27qbTXN6blI4EDypN/UFrYVAR16ZpUk8jn0qbgDJANbknKW2VstfkHtS77lHHkRR2SO7Bjp50GpiQdvn1rV4bjOWLYJwOK2279+zZHhURBEGDWE8kRFMtlA4MFxxzWMpuMz9mz8SjqAQ29hz0mmK0AYrOAoZfCBHTqK0KB5fWr054aJuLDgsSSTiOAPKqvWyEN0OIJjb1q7ly0rFBO4nPlUukMCm2dok5qW+Bn714I3GrW+wwGHxEzQMqiMHPrVYDTBkdJrI0d6zgsSNwz5YoC0vunbPmaAMD0OfWrQoz8Ee5qD0f8GvPaTgsZKcfEUrt1imqQxK72BFH/CAC9sMJMlD19aH+I3tpqQF8R3mRMQa1L/Vrbjakv3pgmJ4q7TkgqTmIz1FOOosvYYkQ8RPNZBBIOZPrUxqHywgI0R/Sf2NS0X4fBoQyusmcV1NDqNBpbNsa3RtqDckk74KiYECtxdMVy4yjw81n1Dtb7RJgSpEQPSu9q+ydLr7b3ex74uHH/p2MOPnzXD1yPa7TK3LZVhtlW54FWsZTwYdTc2gh2DRnNUbrMpl4M8E1NiEyqOvw5pXdkyRbuD/AKZrlrbWhDUXUeUIBBI95Fad0Vk2OxzbuTj+mt120ygEqwHqK64lDaukPc8YDQNoI5pty690FlPi8lqaG0Hu3W8EqBl4gUy+m4q9oLKmCEIGPs1587/bSxisG4f5e8+0AfWn3o2C2pWfPzqXu73Ad2N3pgn3pb3FlNwiWyekCnKrvjuEtkuZdZgDjJwamy86ElgARIETWtrmntaRLgt7jvMmeBINZrj7wChJnODgVrJamwqiFiQVEY4+NDuvOu1LZI6EeVNLImy2w7zqRVfi5EhAFmImATFZy2h7WSbBVlKXAZUk4InNcze57WUFoK4BHtXcuofwlx2J3qBtKklPaf7V58g/8SEk9DPwq4y+2M3TLXd3dqwjMk9fWguXdjqJ3cdOlLNySyqRB61SpvbMyeSTEVwU63uVCUeckienoKRqrt0oAwDAHJOYFU02GBO6eBnFC17daKAEAjOaTnYKwWVJdU27QBj0o9O4uDY5DFfMUlbu4KsnaMADiqtlRc3Q2PM8VsabwNi6sEAHoYxTUUmdzc9BSAyMAxBGetOIWU3AoIk1i30pGqdl290dk44iul2JeuagXwWwoEQI86x32tQoO1usyY+NbuxlCPqDbJggHxdK7dK+U0yL3punu3OxZn51zdGwfV3GaQ08j3rpldl1lkgu0QSQDk4rkaUE3rhAODMA+tdMZymU4aNUiW7pTaGO4yY5zTNKdolL4tmBhRzQal/5hvMhBJk5wB7UiyyG6ptgiBIJNWzcbbxqLoEMzMB/QBmtBuK1mXBEmIPPvQ6cKl5rl0MEKY6Timai5YW3tJO0mJkEz5V5crq+E0yM1m9cba7GcQwjp+lZS6KsoFwYGKZuTd/LUsCSBPJHnFRLBLBUgt5TNblTSX9RcewltgCWyRIorGpcHupBJIhTgCKzXLfduN6ESZJNVzJgEQa1Js06RuuCUZyWJkLypFc8BV7RVLwDKDJAzOOKO04DgOCUiM8Cs91lt60unAg+dXGWVnJ1dVa0xtKLJUQJUAZkjg1iCFjsgEnpTGuFyGciWHAxNUHCsfMLjMVJLGwXLcWiwUeXHNVZtFgDKrinPdLBf6QeaWqk6hUtoCBxzn1NdJwo7FnZeOYO3M+1DeNhhMFiByBFaWW4t0M7qSRgD74rJm6IAzwQcSfSpMtht0vbtqiqy29skEjM1nVFYdfhToYEbl3TjmYpI3LIWIEnFIFEj8SqkQBkmtdsjaYJiKwnOq8ZnzNbkAG1QIJXitXljHkveqXMsQJ6ULujSAGJAk0N6O8MRPnFAj7WKyCWPMVzynlqiBu3IUDaOIiruWEttC7ix56TT962/DuBPUisjupJkMTOJxisS1lVydwOMY4mtdy0La2x/wDJkgQSazLPeAMQEB4pjOOFG0Dj0q1SbjReCIgUqTk0bAKm5gSZjJ60i+pa8wBBJ60y4xVECkQPMZrreIziLT2mYlwBjAo7YG1lKMzk8gzApdl3DgxuzxxTSWklCJIHFZrQrkBD3V0wSeRWZV8ZVSBAnnn0prOymDAPUDrSypEEKAPSoaWihkIJhwMYx8alxiNJZWB4iTke1WGBdgsgdfWqvDbbsbfM+vlW8L5S8JbHjJgEDHFE0QCFEg9aqGVwHIHWPjT12l2JbB4IiBVrRRYlSSQIOARiqF6G4X4CiYGIBEfWh7ogghtynMGslaTtuWwyDaV/MJxPpQXQ3diFPvS7bEKViIPA4piv4QDIIOfUUiygRXjxEKRmJ5o5m6pmZmMxVBSAM8nzyKoPDDmZNbUeuJF1AQ6wogkzjPFIumUOTTtSSz2zLeFIg/GsyrccEAMxPQAmkS8NemfZpQ0Lu9pPvRm+4XxTB8qC1auCygulLe0QAxzE+QzUJspgG5d9htHzya5ZYedpJ4Cu6TnxQflRCxqGG5V8J6mB9TQnUukd1aCcwQJPzNLdrjshdmYHz6U7YNiIttZa4B6JLH2nihN62zbbdmT5uZ+MVnKFdyng5EQasW2QxDRzI61mybEvveIKbwqiDCwo+lTSq8MVEgDPWk3i395Irb2XeFm45c4KEbQeTXWcNLB8ICx8aUgBuHPFMePER1PANBphFxwsQQBzHWrrwt4EbKsQdzBTgj96Vf0wS4gRg9uZLEQZ9q0IXUgOYUgnmZ5qtQygKpYMx5C8GsTwwzaEEsYBIDcgTGa73YwDdqWywmAccz4TXM7CC3LwstO25dQHPSeK9V+Es6TtW13CBQVacyfynzq5Y7u3p6HWmPSuHuugCATCn5DzpMhddbIEFkM+sGnljJwfl61ncn8ZYMH8pFWOdu/NaiWCSAfnEYqtzyTn3mareQuFb2+FQMZPhPX0PShte9yfyj/u9arc2ZB6frVbiSMGfXHWpJidp58/WgsO0jjp19aoM0DC8jrUDGRg9OfjVAnaPCOR196IIFpEgdP3qAtAAjkUI3SPAOB19KgDbV8AxHX0oPL9r3Llvta4sMQ0TkAcDzrB3txlYFTK5BLqP2rV/ECEdpljp2YkDIJ8hWDu/wCZdH4VuDyTXfHh4s7ZlYNr90BXwDwSbi5+QqxcPeEbrYDDjvCenpSNh7kH8Ov5jyx8h60ZDLqB4LIxySD096rG629i3d/aNkd4khsQGPQ+deuG7PiPI4A8q8d2GT/xC1/NtTvGFHoeoFexlpORyP0rl1OXq6PCAN4cnp5VTAz+YVBuxAHTmhbdj8orDs8tdW01q3bkFl/MxBHJ4oe09BdLF0tBLcABmYDp5U/UNpr5t928uEYEEcGPOsW7UMFS5cXulOFYkz9aXt0wUUVAQSApAkkzSXVbYwAQDAI9a0MLDXMggziAc0F0KbiAW8LgyIrGOrR0P4msJp+zNBaRQpAJPuYrnW0uN2VZa3blnYoCfQ/70XbR1Jt2vxBJEeGY/Y0Wku6q3odILaHuw7sDu5zxHwrrZuMf92G4t0XDa2AEGGgzkc1lvQ7IoJJB6cV09Rda5qAwtqN0k5B981muMECsEXaZg7RJrnF0zmy5cIbRAmZC5I86trJtm4LZBY5x09K22me5fUWkYtEAKsk1puLb02xtoN4qegkHzqXLXK6Yk0N90Bci0pHMSfen2tPp1YDN64OZYRFFduPYVU1LBXIkZEVnGoN0i2rqLZHJAUmseajU90MSEkFThRgD2pLOAGQM+7y8sUh7ro3gdSQJDAdaO0xugXXcMT6dadopbRWHM44xVMzHBJyTwTRm4xUgFTHTyoVNy4eF4j0poLLkbckx5mRRAzEgRVsjggBhjnAFWHcRJGa6YAcMfF4R0E1pXTW+ckcc1mYtuBk5PlW1SSuJrpoIZBb1W1eI85o2bapPlVXJGqAkxFS5+U5PWukR7HR9laC5pLDnR2JYCTsHlTl7J0XhnSafMj8gquzArdn6Y7B0/StShQU8A5P71NNM69maIAEaWxO0/wBA5qj2dov/APGsfkme7HNaABC+BfynpQkLtwi/k8qaHj/4qs2rHaarZtoiG2MIsCuHtAxng16D+LiF7StjbG60OMdTXn9w3FT+YjzrneWKWly7aYm1cZCRBKmKO7ev3Sq37ruEECWmBSqJTDA5xW65SnrbHd8kepNAp/mACcH50wMrWsnjpFLUKWG0mQZOBFc47NFy53ZBnMjHnRhkZdxBWTEVm1OLtsyflTQdqzAOcgCpnPKI4C+NcwfaiW6AVkAbjweM0K7SdhJUiSZpbWt5JtuxgzHlWVKeUcoeZ85FLIkxWptMQpbeTAniswALAGY9K7Y3cYy5a7APdj286rUTKgAGZ61Wn/5Y9qrUGGQzHrW7w0RcTYRIINMTcEAH5vcUu4UYgqST1JpamHz5mudnhJy2o0kfy8nBaRWpAYH96wWuB6kVuX8o9xWsIrHdR/xbHG0HzHlTbrQSIzGCCKVfH/qSZAzNS+pa54edvlSxVE+HKAsODNCqkk459RQTIgnHtV2x4vlWJA5bQxP60TWyLnIj3FQqAJAEDpQPkBRIU9KD0P8ACgjtcHcpJTgGTyKD+IFXvXuAKzG8VOfywKX/AAljtwYAGw/tW3+LUFu1aKL+a80wPQVZJpfTgC14TutiCDkGu32To9O2jBuWkZpIyoNeeW/cjbJgV6X+H4/ARn87fpUxnkjUNFpNpHcpn/IJGKXcsW5S2yAkDwnYMiOnka6CQSPh+lDctpdUqQYJEHyxzXTS7c9VW0w8JxHiVACMVV7tixqNYmk19oPDKbeoUeJT6+YrUNysEceMQQQBDetee147vtpIAOVPpzV0WvVrpjauWnUlrcgSuRzWtQuPzdOhrDou0m0rC06DYT+U9JPQ11z3F/xWWKsYO2ay1ogKvk3HkfKub/EIH/C2iZ3rz7V1msPbOSSB1Hsa5Pb6n/hNzPVasZryls/zGh4bEeuaed1zUAsykj61l3XLbXHQxCj9aMJdvMTbCzzBMTXHOTZBXt6XAjFRImCaVAYIVYESZk5qwWZ1W6hLflMiqbeLm1FGB5Uk01o3u1ZUVmBBkmRIqC2SqS4CgdJzVqrOFluFOJjyqHYiqCCYkEZ9alvhAnbuUl4JJyPc0Qth1BDGAcngD0pSMO+QG2doaeKZde5cMW0hQ3AGTWbRtt3rY0504usUmSOQPauRdKt2kCSRJGeSMV0VsKLcqoEnIBkkzXKuSdeOQSR14q4+bWM3WtWLJuIltjuY5B5+VMOntbiTdG5eMY9qwCwTcJFyGHWc0TPcO0bwdoxxFcLjVFqbRUeMGOdwyIrK1l7u5AwOJGMV01vI+mIuLIYZg8VkCm5dCKAqcYIz5UxuvAuzYRTvusCq9BiTWi1cD7lt2lGM+GrmyCC7KxUfl4B9qC5rHQ+BkxmYAj0pd020W2Y21Nyy0jAEYigJRl2XbpUnzGaptWbrLNwKgEw2RWa/eW7bK2yocZDTxWZjd+RestnuSxcAY4ETWz+HXLHUCS0Ac4865i3gVNt7h2kYmTW7+HRtN8AzgfvXq6cUm/qLiam4BGGI4rnaQA3XJ6Z+tdLVqRfuEj+ry9a52jgXLpM4H7100Z+halmZ7jlyzE5iOa1WdLYFpLrXHkAEg9fSKxBCbrmczjGJrX3j37tvvnGwAyoEVjO3XhWhtWXB2y4gQGMkVT2ywUNtUkTxmlKEtFimCAIkTz1o1dmMgkuOsRXCw0MIiJtCyYMmk27i6S6xLSCMKvNQ33LMjPECDjpSm2SERCCeTzRmbDqHW6qEnCAxnJmlK8nwE5xAxFaHXcFQqF3GJApVrZp74O0HZIII5rpiaNtpaSyXuXAP8gyTWO+LY1JCTsgR51quOt54UnOIIAFY2G2/B6VvC3flnJpUDap2kgZyeKI3CQDBBER5RV2zIJ2+Enmc0WGG3MCMH3p7dIsq0K3mMmTTGfu42INxXkyJp9yVQIoPEmKy3bjEAGBtEz19prOVrWSzcBvKxEcdPrQvu5EQOpEGrkMR4ZjMD9aoFVkwSJ6nisy6ZQXHYCQ20cHigFoSwmBmINR91zAUEDrVXFVVgTvHxBqyjMwI1RXypukZu8bcScUDf/rufL9qbZgP8K7mM5W5AdngyFx86pbqKxYqASTBqXWIZoHSk7HIkgAZrjnPKUd24GUkOMnjbWZLh70Z6daeYFsiBMUsKAVmADVwiSLW4ANpQHzxzTUULO8CYwJ4oCUGFBOOeKihjJJIBBzE1LFpd94ulwBwMH2ot5dVJHSlXsM0GccijtzAGYiumvEYx5Ns+IkMTjoKly0CJCtMxjiqt4u8SZ4NS6zowAJyMxWL+zatoUxv46EU8ttaEEn/AGpKAkZ8+tN2CSQTH+1TKLYly4fFNsEk5al32LW7JgAgngR1FaLSLvQk8HgnHPFZLwJSyPVufcVrDljIBDsZJJp1tTt4MUAt7fzR86JbhCwAK1bHSWHEAggBt3nPHFGF7nEsWA55jFKtK1wkBS5OMCaYlp0f+ZdRfQmT8hWeWeTB4zAAYNjODWW4H70gSAMRMxWq93VsgMHuGOp2g/vQLeYE92tu36gZ+ZzTHHTWMNsWbpadpiOWwB86lwW0uq9y6CZnag3f7UF0lhLEkxyTNIK4mRxWtrk06vVIbwZLIJ2AS5nz6DFZbmpvlCu8qvkvhH0oL5O5QABK54pZB2njirGbwfpkEIxHWSa1SDZEqp6D6Vm00GyoiTmjTTXHBLHYkc1nI9IDtOJjp5zQ3Q7ZAIJOM0+3atC0vhYtEyTih1e63ZQqBJOTgD2rOjRS4KoAQeJia1WtMHUA6m2jTjfM+tYbbFnBIHPpitl42u7tjaMHNJjo0RcXa7BoaMYxPrVWo3zGPSM0NyJY2+OmeKC0IcbiPXNa0re/nuAgdDSrGLzZWMcmiM7YgRHnS7RHfSwHHnVvC08kBTLZA88ilLuZ5LgxnBmmNBU8TETPSgCrkbgfaucrK+yb3cX1uwCUcGCec16fS9onX9q2ibQWA3Bn+k15bstDdu90kbnYAT716bs/QXtB2na74rkN+Uz0Natvc9HRxwvStvLuFhJ8LfZpN1h+IsGD1HHoafuAJyZ9j51nvt/NsHOG8vQ1Y5Vo3Y4J9IzxVbpkQTzgj2qt3Bg+4HpVlp3cn4Z6VKIWzENz1HrUmJ8J+HvVbhPUe49asGcwT7e9BN/iGG6ciqDHaPDORVhhI/N06e9CG8IxPHSqLBM/kPA/SqBML4G6eXlVgmfyHgfpVBsDwv06elB5P+Iwh7Qcut0Hw8RH5R/audFttQYW94l9Oorpdv3P/wBKXV3XllFOBjAHrXLN0Rbbvr2MfI+9d8eHh6n7VQthrPhsXTDefmPb0pmyLyEaYwVAJYnGI9KCUDXLZuXjycADjPnQwjWlPdXX2tHPx8q0xHQ7FV07StqbVpSGBiRPX1r2O5syOvn6V43sxSva2nddMV3NJJJxNex3HxYiD5elcepy9fR4TcSw8JPHWgfdj+X086Ldlct06Uu6fEMPx5Vh2eQsd27EHesHDEAdKG4TvCi4WHUgcekUNoPul2Ur5TM0XdEklBknmYrjuaYWAhuxJJAmYPNRrrGIQmDgDFUTeWUZQpmfzZiiDWu8U3LTvOQobB+VJEZe09Tdvoq3R+USKXpdRdVLKySltiwBHWj7QspbSUbn+jkrWe0qd0rmSweIjkRXonDH/dpD7r2LQUEnPlQ6mw14oAoUDqCM1TSSJQDMRHpS4Q3EG0LzwfSufh0aNLcewxItsHAMMsSaF2u94jqpDKM8YzQadN99lUZMxQXXbwpcQqUBExE1rU5NBud42o7y6C8DALAdeKJdPc1Fw32VUQCDAwPSl2gbmrSU8JWJrc7pbUq7EKf6VOJzWcrrwlZjpSbkK67epkTR3zcJVBcSFG0LxVK5liCFBEY5oLRdoCMGC+IyKwla7WnXuu8d17sGCAck+9DDSpkKnlPAoUwIubigkgDqfOjZm2gLO0ROZj41hFElZyi9CSciklCCJIHUVd9wbgTZG3wnrJ86p2LbSWPlmuvTUDLBUzma3KTtz1iueNx+dblJgTnArqBvCdQh9PL2qrgxz9Kq857+2JMZxOKK5kV0xR7Xsdiey9NCE8ZkeVbQxlfAfzHqK5/YUv2TpzPUftXQ2GR/rNRoKuTtAUGJB8QqpaB4B+Q/1VLWnS20ooBZmJjrUCYX/QaK8j/GTAa3TlhBNocZ6mvM2wDc3SSY6iK9N/GihdTpD52/3rzeA6QSScH5Vm8sUFTNWKskbpq1wFayTHvTUtgyykTMnNFavBh5eQHFAXO/kwfKuXt3Fql/Iaqw0nLGD6mZotQSApk+1AzlbgKnpMVc+Q4WySWKcYJmhYhAhIgjqKEXz3nJ84mmW3F4gMD6ZzXPQVccL+QsQwIJ6Uqyu+8qxM45imagMxUyY8uDSF/Ov711w4Yy5bLSlPCQJEjGaDUgtsAUEknpRWMiZHB60Vzw7TgkGRmum/6tMEEMQQB7VA8H8q+9MvEG6WBwSYHQUsKJB3D41nfhJ+x1tySpgRPNdBD4RgdK5toAQd68+tdFB4RWsVZrp/nuIEiIxRsQLqFhiMx5UN+BdIJXMcgzVXiA6S2I8jU21CsbyAi7STFEMdFHwoIBYHeQCfIzR2tkbd5j2rFKuDmI+VGyFcwmfSoSq7lB+lSAQpkzPlRNOv8AwmQO2FHUqa6X8WmLVo//ALVv0Fcz+GSB23bznaekV0f4tIayggyLxHHpVnDXp5cuZIUiPKBmvQfw/wCLRmSf+Yf0rzx2Ip8JkHma7/8ADs/hHCiP5nX2pjPKR2rSjeOenX0qIqkLjy61VkkSTBwKlvcVXI6frXRVtZt3be1h5Z6g5zXl+00a12zbVm3Hw5HlNeqUPAyOnT3ryfb27/jdqTyFggetGcq9EUXesDcpb1M5rWLK+EoNntJ61jYvavKLjDaSAGPBzW8j+pSfbaI55qaaN0+q1NtouRdtwIXgjB4pmq/Aa/TPb1IOn3QScCD0zxWa05BkkyesATz86xdrj/8ARV0E4hTHANF2VqP4Y1Vrdd0b29TbIgKxg+/lXOurfsqUvIbWCO7CR8ZPNI0Paes0dwjT3XWFkKDIJ9jXoE7ftahTa7W0qXEHJXMfA/tXHOeSPHl3UC4ST445npVq8PLTkcGvWXuwOzO1FLdlatUbk2zkA+xyK5t7+Ge0NNuL2FvLBgof25rXpuuZ3i21TckqRmfhS++BjaMAnBp99bqWlR7e1og7l9qwhiTA6GDAFY1uMLDBiJwZ56Vre6DEPtC4G3r70gWz4CSMkjiitgcc7WgnipYNGnullAYg7WJHrxg1zboW5ryMqCYPWK1W7hgSRIafU1mvjbr+vQ+VaxntjPhqVBatjaSQ+JPNUlsySSQo+JNCwcEhiQnPNCzPBIcqOIBMmuTRlpwRglowAVNVduPZB7rkrkxNKTel6RMDBHM0epbchEesgwBWdTaKtWnuIpcttXBOcU9kJ/oGOi0ttSe6t7MFZEdOPKkl/BBnPypZaCBckgzjEU5bYZY48yaQqDeDBIA6CnEHbEGD5VKBvJcEIqiCeQZrp9gKbd24rEcRjNc8d7u2oMjqcVu7Db+e5MiRwa9HSt216HqgO8uc/mNcbQgG/dz0P613tRm64xBNcHSkWtVdVxAMwTjrzW77M+IG6xtat1JAAYmKlsk3klgc+dTXgPq3dCIOQSRUt7hwFPWfL1rPjQ6VjYFdnUtgAeVBeJeSnhA6jEUTIiW4UsXaJM0t5ZCm8ZafpXm35GdUZnIDqZ+tPVnXUKAMjBEeZpKqEckMvljmtOkvC14/zEk4PwrRE1Vtz3LBCsNk9OaDV2ItlwAckyDJORTr+p3BjACiBHPypNzVgWALZMdZA5qzK3hWfSlQ77gT4eI9RSNQd+rcyMnpxWnRXBbvls/l+HIrGxBuT1Nd5P7MZunZtd3b3L1gQMzimNZK21YjkfvRJtKbbRJdisAe2abea1btqDl9uRPOa5b8tRdxjaYFVGRHFZHYXbg3EEkER5069cLquIB6A1kuL3ZUqD7DmrZvy3kO7No7bYE9SazgF7wDRA5Ipxum45JA48qG3eLEINoWciMx71mMJcbGLbYOaKJQsAIPw60pUPel5gbpjzFMu3OQAYJx860EXIHaIEYx+lGPzD+1BcIOvUR8evFMM+E454rsY+w3ZLDPPpQgkOQzbonIorxMg+XkaWqsbjEkgGsZQqmhyAs55PnVMsRPANFcUrlTIk8VDOzk0xhAwAAcn0+NMt7neFUkQfgIpaglQZwZ/WnWCq7gwMkH9KZTw1Yza1XW6d4IMD9KlsYX0FVqXN25J6KBHsKZZtO2FUk8QBJrXpyxgbav3hKzg1d4eMew/Suhpex+07zg2tLcC+ZG0fWt9n+EdbdIN6/ZtD1O4/Ss68umnEQeGQKPdjJx6e1et0v8JaZABduXr0cwAorevZ3ZOiUEW7Frza4QT9aZTa2PE6bR6nUsBYs3HBPKqSOfOunp/wCEtbqVtG+y2FWZk7iZPkK797t3srTLi418LwttcfM4rka3+Mbqkfg9JbtK8gM53ER6cUxjNk9t9j+HuzLFxrdy3euugBJY7VM9MUjtjs3Rafsjv7Ojt2bsjBO6Mx1Nea13aes11wNqdQ7QZAmAPhxVqxuKjEkALAk85yaumpIXddyu1rpnjaDA+QqrdpgneMBiefPH96PVlXUkRIP+GPrS7bsbSIgMhjMjpiKzKy0X0LKjuP6YyOcGs1sQYxx51tdg9rb4xA8vQ1hwH9farLutY8tioHIDGBGTWfV29m0J5TNa7bqhBeYjzikXmR7oeRtHILc1LfK5MN62VYSeVkAmhgbOkxTtV47wZCMADnikwQpyDW8axeGzRjaLcgTPuOa2b9xAkGPpWDSvtRCQIGTWkajSoCUA3exrOSzgQACKJHHnSNed9pZIEMYk8iiXVWFBkiT/AJaTrdSmoVQhCwZ4iszZsm2ChABHzrayTbXxKWnIJ4rBaO3+oY9ae+pZwCpiPIitWUS6pDPuZZA6GAaSi9ZX50+zee2zNvBJEGYM0gZaQVMmrIrWslZkTGM1VoKtxWuZX+oAwaiKyEAiPf2oCj5JICnyNVXT/wDQvbLWrJboZuE/oKW7WVZu7spsGeDP1NDpEthGUMZ9TinXlHcXIPQ8D1rMxGfsW6lvVW2eADdUSTHWvYXL1q72rZNt0eFMwQYwa8BYI7xP9Qr0vYUf8SQnorce1LlrLTp0ujMunc98PUkjcfvrWbUkfyjPDjpWkuskz9zWXVsO6Ug8Mp+tWObRuA6kH29KjMDJiR5j3qt6gfmj39qssIJ+o96goOJA3fP3qBh5eXHvUDAkeIH396gYCMkZH60EFwSBuPxFQEQODkfpUDiR4h05+NQMpHQ8cH0oJuUNweB+lVvWBk9OnpVkqCORjz9KreIHj4/tQeV7ecL20f8A1DpKLgAx+X3rlC5Fj/8AW3/N/hPl711f4guAdt4vJ+VRBWentXKF1+5Yd9bMEH8nv6V6MeHi6n7UwXJvr/6p5ZR/Seo96UrqbT7r95sjge/rRi4e9sk6gTAmEPn7UK3PDcB1LER0UjrVYauzlUdpaJxbvNkZIxyfSva7gN3GSefavEaG4p1miPe3WO+M9TPv617cx4sHk/pXLqPT0eFB1lfEvT9KTddJHjPFP/qXA6dfSkXSdwyOK5u7xzbbb295MFemBTC1nZu3AHdAM5PoBWO4wuOGZzM8elGtlW8aSqzwc1w1HMTIzvvALR5nioXZUgbQzMCCTEUy7euBTkFEhZGJrOEOpKCHCyNzBZEecVrATWuLtsu0ByMACBHnWfT2p07XN8QwEfCn6hbjWnZw3hwCfKsdpiAqk+EsK7Tjwzf2PVibih7jGeJWmdyhe2QTJ9PSh2Fdu6WAOJGaNiVW36NXO/42O1btrfhe8JjPAoLmnVnmXgzJYg1RZSxBuFD6dcUrUFVAQEt1k07qWnWrthLpHiOzO4kR7Uu9fW63hmJ5gUqwis5AIYgTB60XdM1wloTrtAwKl/1kRuLKhQW3ciBitNuyqAsqMI9aooLa+BQfDyevwpTXyoUFoAyVnJ96zzwaHfuHvCADtHJB4FMe6VYqgBQCAOAR51mDNrW7wWBbReVTr60VzUObYTaDHWM0sNBLoWwhxjJmrMEDw/WgYkKhYGekCaOCQDB58q6YATA6fU1qtlYGORWY22ng/KtVtTtX2rqAvx39vjM0TnHShvg95bMdaJhW4j1n8PmeyLWWww4MCukeeX/P/irl/wANsP8Ag6gzhugnrXVLLuOG/OP6TUaUsSuG/Mf6jVCIXB/KepolYbh4W/OelQN+SEbqKDyX8ZiG0RHhlDOfWvMWi7GSTg9TXqv41E29ET4cEZ68V5m1bjIcc5xWbyzSutWcxmqqyIjBq1xMtopYAsI9qjbVbaCcHJobcAyQSB/ejUKCWIJn9K5upl5VYICTS9i7gSTEdBRX/wAts5x5UQLSuBAxEUz5UpUQOyy3TMUxO5RJO5jmMxU7h3uNsORHpNWtt7K96pK3FmIE5FZtULOpHqAQATMUjY3d94B4QYn1rVe12uuBxduuVcQdqgBveBWVGCupKgwZg8GuuM8OWXLRpTKj2p2wO6gkwM4pGlYnoBzxTncoNwFas/q6F6uwV06ajcIa66R1EAH96w/1H086fculsSDJmPKgDHiR8qxP1Zn7JagRnqP1rpr+X5VgUXAJJwD6V0EJgZNdMWqy6mO/9SKC+D4COIitN4M0kNEUt5K25YgTGPas/YzANcYyeP0pyJAt4OfSpaAO4yaZbyEmcevpWLWgXkYNhTx0oxbbahg9K0CNx56VQA2W8eVTY2fw2pXt1CQcg9K6H8SrdZTvI2994QBx4aw/w/jt1PY/vXW/igTaX/8Ae/tW9+B5JkK7ziCTyfSu1/DrEaa4GjFwce1cllBFyQCQf2rqfw4Ys3h/+0H6VMaO5bYBZzkqP1orbYGD06etCp8CDrz9aK0RtGeP710BhsDwt06eteW/iH/+bWWiIVRHXmvUyMZH2a8t/EpntOwQZGwdfU1WcuHpWIeFZCVPPzp5V7BkgtbJ/OSCUE1nLAhcj7IrpQkZYfZqLCARcCmImIJMk5PTpWPtUFezL4I2ggeUmtdy0ttt9kjJEr1ielZNe6t2ZfAMHbEHJn9qaaeWtKe+JQkMEJBp7qNQ5G4I0Z3Qo+ZrON5ubVBwpNNviHAwYEma45/sQN61+HdLim6rT+YY+RrpaLt3tC04Vb7XVj8t3IrCTde3LAkHIJ65qxbK3AHIUQTTzpv09IP4i0eo06/8Q0I2nEgbh/el2tD/AA5r3B098Wbh6biufY15lGZFHj3YO0VSgeFnYETJAHHNSX7Z29Fqv4T1Cvu092zdAMiZU/2rl6jsrX6a43e6VwrGZUSD8qTp+09VpCDZv3FG7IBwfhXUsfxTr1AF4Ldk9RtP0qeByLVpELK4XeGDcZWsOsJXXjdByDu8xXtR232RrUX8botrnEhQxjzkZrO3Z38Na6+Ta1JtXhEAvtn51cWcpuPNliLYYogPQRmqubgFCqJwTjivUXf4T3HfpNWlyR/Wf3FY9X2B2jpyGTTC5j+hgf8AeuXZdmnGa02wkkc8x+lCbJZiJMjHHNadTZvoR3lm4IwytbIFYL13urhGwbRgCTis6pYW+5GIYH35qi3hBlieanfFsbQW9RM01TNsQFlf8taZUGdrZG4wBNOtuWAJJBXgGs3ehSYAn4U9g621j+odIqWKMObZJIPizAOea39knbqJK5I4Ga5di44Y7pgZGK6fZHi1cHGIArp0+Vh910N5xwZFecELrH3qbgDGRMTXo7ttDeeQZBrz9pO81lwAAmTz710m90z3qNLaJNRaV1cqzQNuDitensDTsRbFtxEENiRWPabe0AQRiAeKIscgTJM/71yuOV4a003bhJKG2oMZ28A1nZjvnZjzNAVJk7zNOF22iKFjf1MTXO4WJYzMC14RGc49q02gm0IYzNLa6S20ckdIzWm1pgytvfuwBIwTJ8q1/iwDKm8cQBgDGayX7RguDgGSIrTctJbAbvY6cc0l2Ckru59K1jLtdEWQBdBOB5xWYz3vBrexAA4z6VluEHVLzj0rtGM54a7V0p4lbxERPUYpisrtvclzHBPNZwykyVaBinC4HBWdoAxIrncWtHMDtU4E1nvr4gFJGPOK0WmH4YCAX3EyeYisl9TcvAKoJ2+cVrXhu8GrC223QWHXrFJEb96GM8TS4YsFgeXPWmpprr+EWxI6gE1nt0xoSuC0uARERQvt8x9K1J2Tr7x8GluN0xbIrRb/AIY7VucWVQebsBWpiunHJnXqRHTitDzjBrtaf+D9Z363H1VlSvRQWNdRP4Qtbf5+quknyUKD+tbTHxt4x2x6DmoNQIIzPlFe5PYXYmjX+fsaf/ku1Xe9g6MA2206t5IgY/Os2Lp4q3Y1N/NvT3nnjahIrba7B7Tv8aVhOfEQP3r01z+J+zkGxEv3dvkIB+dY738XkgixolH+p/7Uhphsfwfr2jvrtm2Pi36CuhZ/g+zzdv3bp8kAUfM1hufxX2tckWzatiP6Vk/Wudf7U7U1Qi5rbpA6BoH0or1lvsPsbRib1myrDreef3oj2t2LoZFu9aMdLKf2FfPrge7qNrOWY9SSaatllBEiPQcmrwzHrNR/GOgtvFnTXrrebGBWDUfxnq7oI01izZjEkbjXB7gsZAPlxUGnaeoHWBTcVvudt9o6tYu6u4VOCF8I+lc57rs2S0eok063adYUcc+1X3BIyTFTcGcM7RkwPapfkCySOZ9+a0CwDmTFJ1ikdwik5mfnVx0zlPBZXe22IUcmevlXYuW7auE3DaiAcZPhFc8WlA2bDHvWnWOv4u7AxMR7CP2o3GYKTJDKYyc1a7yQI5ODVqVBEAAe1WHZYiDHQGJqB1rS947ob9sMvmTFZbkATvBzwKZ3pn8iz5AUa3gCZtI3uKKG6wKDxUnurjLuAcg+Smtf4piP+TagHkqKL8c24RZQEcQuKIwCxeZoW1cz/lNS5otRatF7ltlUZyDXSTtXUW2JCrJ67eKvXdram/orlm4E2sIJAg81ZUsmnOsaa61lSEYhhgxRHs/UHIst8jXQ0Hat+zorVpVt7UECcHmtQ7duzmys+5qW3ZjPDhns/Ux/yG+INUezNXkiwY9jXfXty8WJa0DnABq27cvnPcqBTdXTz69mawKf5JknrWrT9nX1Ui7aOfIiuu3bjFTusnnpmqbtgOo/9MTPpFNrqOKNJd797QQMwHE8VSdlaq2yPCYYHkedaW1KXde928g2EQVDFT6ZFGbGiJDLbug/6yRTZYXrXLakzE45MdKRbV2vKAwYyCM+VHeX+eQGY9fEZNSyptX0ckEAicxV2jp9oaqxqghsaiwCAd247Y9MCs1yNjE6rTLI4W4ZPwiliyiswAUrGAMgc0H4WwWBzIptdK7ECDXWy7L+cAAiZk17O6qW+1LOwKkqZgRODXkuxNCmpt3r+4rc07Bk/X9q7XZ2uv6vtK2bxBAVuBEYpbJV6eGWWFs4j0G8GfEOf3rJrWH4fBGCprWGEniP96za2DpWEjp1qTlj0cWBH5h8far3AFsx6z61JBQCQfj6VJHi6f8AmoqAqSMqfj61AQByRkVMFhhT/wCagAAHTIoKBEjKkf7GpiBgfP0q4BI/KcDp6Gq2qQPAPh7UFyAeox+1VuEDP3FWAB0Ix+1DAgcfL0oPMfxIyDtJRNrdtUgsh8h1Fck29rXgGsYyAfQ11f4mH/rpFy2sKvhZPT2rmkg3WUmwxIx4fSfKvRjw8XU/allmi2wbTeHBwMGfarl+8vKL1lZmNq+vtVhZtExp8N+1GTtvwDpwH9BkEVWNmaC4ov6cHUFm70cAxnpXtWVSWME5PT0rxPZzO122O8twLqkwPh0Fe1Kgzk8nz8q5Z8vT0eECJuXwDp+lJuoAw8K8eVOCDeBLdOvpSmRcSG48zXN3eVZbVi2pNojOCRz7UZbTXNw2nvDEDdFZnvnUqABGZWTmao6UsSQ8sOi5rzz/AFyG9pNO/hYw3UGRNNUOGtlGEkflY4rHeNywoTDCQCDmKs6kPbG4AFIU45nrW5PCma1nOmdXAx5EYrmWin4dgVlww25rpapFGkcgfCuSh8BG2ZI+FdOnwxf2dNgz2rbgKQSKq5bZdmFywApOkd2D2irQrggweJrZeUwkA4cfrWbuVu0ptMQ6k7DJj8vGKy6qUv7YU+u30rosGDL4TG79jWHVo7aokIds/tVxt2sodE5N/hRKnhR510TLOwkwByABWDQ23/EAR0M5Fbdp7/8A6T19aznyUJtAXCIglZ+tc7Um7+JO0tAPQeldQSLxkf0kfWsN87dQ07SpjBMdKuO1nBT3nUeFyOnWopIsMckzzPFVdVdkl0yeBOKO3bVrLEtgNBic5pdxnQfE0hiwOIyc0cNAkmZ86O5aS2FIMeKZInHlRMLZQFW+EcVcKFsDuFabYhV44pPh3DJ4rTbC7FyeK6IVqom0fWqY4NTVcWzBw1Rojj610xR6n+GST2QYOA/7112Uycn8w/auN/DB/wD0XdAIEP5T1rsMTLeM/mH9Io0vYZ5P5zVKp8HPJqbiZ8bfn8h5VQOVln/MevvQeb/jG2Pw+jY9Cw+grytsnJxnpXrP4vH/AKDSkSfGRnPSvHFiLkCCN0YEVjKeWanWhUncfejIzQ7SDnrmtVxjZoQzQzQQZAHxqPvF19swCBAodKQqKN/izTCwW5c8RAgAwK43l3nCix2rk/Cru233AqTjJBMVcTYbJgCeKK6u/Yckz5Vc5dmhAMLzAk8Dr71Xj7hszz196sMpuvkztHT1NQAGy4lok1jS6KvAKqTmTHHpWHAIJHWujctkqkTE9YjiucRiuuDlny06WATBHJp1wLtknAzxWbRmn3sWzmK6em2HEjMz6UZQECSc+lEUAtSTkEAY96IAkLg8VlJ+wEAiCzfKuikR1rFt8g3yrZbB28GtYtUWzdvMEgeoFIIBVBBifP0rWCVtHwkyentWVVbYDt4PmKz7poWnWFMA5A601BK28dfP0oNOWHKSIHBFMD/y0AQAgjO4Vys8taMCeJojgUAg27eQMjzolcycDgdaFS3dpAWAR5+dNGm3sQBe3LcAZBzFdb+Ix4F//e/sa43Yrf8A6ZtQQSQZicc12f4k/wCSIMfzR09K6eh5sqIu4Hx9q2fw+ZTUA9Lg4xWPaQLssfgB5Vr/AIfH/wCsBQfzrzUxnk07hUKQCDgD9au2qgcfc0BLFzkfZolDeY69PWurJwVY4Hy9a8v/ABMgXtCwQBlP3r08NnxfT1rzP8Tqw1dhiZBUgfOqzlw9EANi4HHl7V04b7965QH8pTuOV/tXTBIXluvX1qaagiGgZ6j/AO6sfatkP2fecjxKmD860tP+bkdT/iFI14P/AA+/g/8ALPU+tB41GK3AA20BSTnn0qrrzdgHcPShktdAnlTRXQVIMkA4Nccv2axPtSUncY+OKC7G5eczkzR2GRrYJJkHHlzVaj8oKTPBM0rrrwz7TtUbDg+RogjNEJx6UK3HBmTx5mr3sWAk+cSTU0x2obLghiBgz6U63umXwSeSuaWwYiYmiVCLYYBwAJFZynhLDbjHJG0k4OMCuben8Yu4iMcRxPlWwIZBCliPTArJqFJ1iY5j9adPHTOU8Nn4htOF7q6wIziQR8a6ui/iHtNFT+ebg5PeKCI9+a5osm2X3hIIiCZFEjhwxZCFA2xuz6YrO7Dy9Av8XXFUi9pA6DlgY+majfxH2XfKjUaHaGP+FWrzl5law0ODA4nis7Xrdx7e9SSASCAYJikytNvTXNT/AAy92GtKkj/4XH6U7/hn8OXQrDVhNwkAXCPoRXkyvdbGDQSYz/SPPmqNwC4F7xmQ84FXa7erP8I6C8d+m1Zj/UGH7UFz+C3KjutYpI81P7GvMNeBb+UGQgRgx8aZa1epsbRbvXUJzhyM1dz2bd5v4V19sAC9ZeBiZH7UzQ9g62zfBdLcAcq1cmx23r7QA/E3gDgSxaTW/Q9v9o3dRtuXGKESAFE1cdb8L4aH7I1Zus3dAqeD3ijPxNca12F2lb7QuEaUkEkiLiZB+Nde/wBv6tLptuLbAdSk1htfxRqzqXTutOUWY8EH9a17qXVKv9l9o/16G8IxIEzST2PrTkaK+TPG0ius38T6uZfTWSscZmrH8UXjxorE+cnFSWNxzh2Rre7EaG9JxxRD+Hu0VuDbonJPmQB85ref4s1O0hLFlAOMEn9aC5/E/aTKAropPJFup4Nk2/4b7Ut3u8/AqYGAbqgD61qXsXtU4bRKJGD3qn96zXf4n7VF22guKIOfAM+9Ef4m7UZv+cAB5IBWbjjfKWNNz+Hde6he4toRwS48vQms3/5d1YuAO9gH3Jz8qX/+Yu0yu432E8+EYHyoj/EHaZUfzcnA8AB+dWanCwy5/DOpMD8Rak8AKT+1Cf4OvC73r6tRHQWyaAdta84OpuzxIAGKxartntFtalr8be2Y8O7rW8amX+uxb/hUFYbVGDnFs/3p3/5QsKIe9eaD0gVym7Q19z/+pvbR6nNJa7q3G65qLkdAXNTuXb0Y/hzQWlAYsT5PdAj5Vf8Aw3sPTCLp02+OrljHzryh3liXJmOpkmoFK4JXcR5zU7om69YvaPYGnIFkL4c+GyQT8SKD/wDMnZ4kIt9ucbQB8zXlihAwwxgkcVJUyFckCncPSN/FNoLFnSPt/wA7xNZn/inUkzZsWbY6EyxNcMREkGB0g5qEhhIXA46fGp3G2nV/xL2s2qRPxJtqQDCKBVXNXrLyfz9Q7A5y5JrlXyx16GD0APNbODJOeAB0rWV8RjG+QmwCZckseMzVG2iQP6j64FM8IbLgk+dSSCQoJJyTFZb2HwjwqufODU2gNtUZ5Jojc5WDM80BZTgMAJgmRV1Ta4wQqiR1mhKgiAYA5PHwqxesyVLKI/zftS5RidmVGMAn5VZjS2M1wga4BTjAxnpWuVgBcR6GspAOtQW1ff5BTPyrWbN9wf8A096F/MdkR863cMrw545SbUWEQAQB681atOFIAHMn6UY0erZZNhgOZZlH6mqGi1BUQltQf8V0VZ0svpbniFbwiNwC+3NEGtMCz3VCj0Mn5CouguMI3WBBj85P6Cqv6N7VssbtsscKqo3iPlWvwZ/SfkxVeextGy7udsBYI+ORxQdoaC5o7mndzuLfnYZ9q26TsqyDu1F+4SckJbGMcSaRruz9Rf1Ie3dY28QLpEj5VvH4+f0zl1cfsyybTXraGDLgYM9al8WTqbhgSWPUedXouz7tvV2ma4pCsD+TypL9n3y7NuQyZypp/F6n0v58NGKEYlYGPWhK2kMlR8M0H4HVDju/rVfg9TEFLZ/6jU/jdT6Pz4fZ6qkzsGfOKjsijgLHsaQdNqQMWl+D0Jsag82T/wB4qX4/U+lnWx+2le5gHwmfMVbBG6DHTbWXuL4IPcPjiGBqd3fGO6vA+kf3rN6Of0v5cftpITooxms+sCfhWKgdOv7VNt4CDbv4/wAs0nVSbB3JcBHBKkCn4856L1MbDNKEOlSVzHnWgWUJkbY96y6Zn7lZFyI5CEzTTcBEEv8AFCKl6eRjnjozulUyI9pqzakxtzyYpQdIMsR/0mjW7ZXJu59QRWbhk13T7EVCiWDbfQ1FKcgGOeao37UEC6melRbtuYDW/U7h+lZ7abjOAp1/i4J9fKtjbAAAxGROKQLSG73nf2wZmJFOYLgKyHqTIq2VrcGF04lmDMeJyDSLtq3BdHPopBya0ADGFMetQq27dsBHMTU1V3GfT3O7uTAO4ZB60y7ZV5e2CynpwRQWtupMPp9pXjaxzRpq1tXCotx0ktIxU0ta/wCE3ldXp+rx8MEfvXT0/Z69n9p2f5pfcp5EdK8z2Xqhp7ytFz/mCSvlNesTW2NX2pZ7kkgK07liMVvLW/J07nMLMeHU3LJyPs0jWQdNciOP2p8jccrH+9L1ABsPAGVP6VIytYa0uAcfsKKF8X6EetLtgHTodoyo49hTCqyRA+I9aggUEr4VIx+tRQNvBAkcj3qgill8I+HuaiqoHUZH70FgITwvHlHSq7tYHh8uPar2qWmBwOvpUCDaMHnoT5UFbF3EZGP2qRjn6elWUEsZcADz9KhUbV8TfP0oPJfxNcUdouk2pCqYZCennFc5fG6OBp8jJLbfMdSK7Pbmxu0b9t2tbSiQXXIPvXGvWii2ww0+7IiSMTjrXox4eLqfsgsXu7dCmnxBjvl9v8XrRrp3Fy0xTTQAAT3wx/8AVVHxX7o26eCDPi8vj6UJP/p1AGnw2PF6e9Vho0KumqS3tsCXUeFg3B9Ca9kZ8XjPJ/SvJaG1cXtK07fhlLEEAZJJjNeuO6G8S8np6Vy6j09DhUHev8w9OnpSbgMjxNx5Cn+PevjXp0PlSbkyJYTHrXN3eFVySFFvcPLM0f4nu7auqhJO0QPpSxcC7WXDAYI5mlAPcIJUnxExFc45HvduXFJkNBmAoqBnghoBDAgADz5qbYXxIYmYAoigYeFXBjJY/Squ2jWXD+HuJub9q5di0bgYhyu0iY6ya2XGPcupC56bsisulI23B4ZIETPn6VcN9tYt/tGhrZtNvDtyJzjkU+7cgKT0YE49aB9ziPApMYz50VxZAXcB5iCfjWN326HX76KFRAWIYEHpWHUWybobaRLcGtF5RwCQBEnaZqriqQp7xzB/wjNTG6CNPauW7yuq8AgkdPetlxnW8H8JAUgkfCksAjrDORMcCOKO4QWUAsScAnpVt2bWNQBdJJA8MCsWtU3LsqJmK09yA64YsR1ODSNYgDiUPAPMVvBYxtbYFgfOtNofyLqliDuBEUlgsnwDp/Ua02wO4uQq56GYrWXC0d9N1kHdJLDk0BG1dvlTGt2tqgKkkifnVXBtdlG2McRWcWKWSJnoK0WLh24NKYkKYifhTbDkpzXRFah3FtQpIBYTUaYqtQf5akE/mFWxxXTFK9L/AAsR/wAOvhiBDnk122ZAX8S9K4H8KknR6kY/NXfJaG44FXTSF7YY5H5xU3Jjn856God0tn+oVUNPJ/PTSOB/GA3dl2CARF08iOhryQswoLREzM16/wDi1J7Jt7jEXf714y3dZiys2FOKxlBR5qiSYHlVnmqz8OlV54ai7oaBzFXJDtBmRJqhchYKmfMRS+9MtgjE1ix6PTXbO6y2SMGmMv5PGT8fSsxulbINV+KbiBg+dXKLDhAvGZMj/EfOj8PdNAHJjxGsP4m7PIEk0Q1L7RLAGCaz2tban2wuBzmsQjcPKattTcIP80z6CqM9JmtYzTj1Gi0SLuJiT0ijvk93yeR1qtLpdQzT3V5jP/xmtNzs7WXLZ26S+3XCRW5w3qsFwE2QzSfFzNWCNi+Ij0mm6rs3V6e0Lt3S3LaAwWcjmm6TsjVau2t63at92ThmuBZj3rPpNf2ZdwPn861W+K1f8B1BP59Mg9bs8+wrOF2kiBgxg1rFrKBu3xaAUgZzk0k3AiDxBcz5zR6pQEF1lBUHaROaKyLV66iC0QehYggfCtdu2dlabVKqyzCYjg00X12qGIUjIxzXQbSqXNz8RaDnnagA+VKbQ7s713Yyto0xww91bcvUZhqUEk3AAfIUJ1KhQBvK9Iit1vst3/M+pYdNts/2rRa7JdfyWdY3PKx+1XLHp+id7H/D7H/jFokGGJzHvXf/AInMaYkKWIujA9jStF2fdsaq3cazfUK3LsI48q2duae5qbNy3aHj3AjxbennXOzH0159vHd9z/KPrLV1P4bP82+WECQ0c+dcvUaO5p7kakFSRI4M/Kuj/DrbRqiD0A+tSTyOyrCev2aarc4J56etKXr8f1poxu+P610jJm858J6/rXm/4oJ/F2JUiFb9a9HuGcjr+orzv8VEG/pyCMBv1ozlw7qk9whgfl8/QV1A5K8L16+1cm26nTW8/wBP7CusjJsGDweh9KNRZYycrz6+dJ1pJ0N8Ej8h6e9PLLnDfL1pOrYHSXxtP5G/eg8IxAu2xtkQetMuAQIt8j3q7CodTbDvtEMJj0p7G3womMbvOuHUykreN8C0lo3NMBsGJyBnmruI6ABllB5CT8RQpdKDarMI6Vcljmc+tc/yRrvZit1oYEZMDjiiCOJLEYxg05bWSVMTwRnpVkFWHeLgZkCad6dxRU7Y35H9Oc1QLBfEfSSOM0+AQCpBJxIEgDNECm3g+HAEc0712zBtrBYJ8sVj1iFNYog56dRmumxJA2r4iMk9K5urA/GJzn+onnNaxy3WM74bBbciYnb5jFAe8a6CCZJ5rQ4CgCASuQB19ap73dkC2AVP5jHE1juFfg3ZmIliOg4+dKvTp9iHbLidvnT7OouNbeXbY2QI9a5113GutySYU5PSZqyLqHJZe7uyCpMyeDSm0+xJ353bQASfjT7FwmyFVT1WfKgS1dLQAwAETzJol0pba20zLSY4xPvRMUckM4x0AzNNIbuu6ZmBB4jml90oZ9rq05yQIqaqBbwnM5ypHT1rdom/mou8qQIJJkisxa0EAa4kREmJo9PqbVq6rllIEeEAkn5VvGXabh2rAfUQxgQCB51ztNA7SfHU81v1OoN653lpLje1s4Hyrm2jv1xC2nJzKqJJ+Fb7ct1m2eHTLnzE9T6Ut3IxAjoPOmjRapgW/B3No/xMqz9aoaPUnLaa3PQNeAIqTo5/TX5ISbkt4o3dAOlTvdpJxPWRTk0V4uSW0yNHO8n9BVr2eWVg+rsKAYkIzT61qfH6n0n5MXN3zqSQc+tarTANBA2++K0L2dZVdz6xtoyNliSR8aaNJYAAa/qWJPhAUKK3/F6l9J+bFnLsxkgGOBNQM04GfPoK0/htJJG3Uu3Um5H6CqXTaXcVXTBz1LXTj4VufC6lZvyMWfcitEDGTJ/esOpZG11thCjGJx866w0ViCqae1PBYkmKW3Zy3b66hbYVVAwqDaY9K3j8LOcsZfImiDqkYCbtsKOgPNV3yEyHlo4Ck/tXWC31UNtCKMgKgBP0oza1EhmMscAbgKfwp7yP5FvEccOXJOy6zkYUWzimW9LqWkrpNQxOTKxHzNdVrN4sB3oLf1HfMCp+HLcXl28sTJ+tX+N0pzkv5cvpzk0WsKkLpCsclnUfvVDQ6uJK2EUf4rwE/KukdPagEuAg58GPhnNQ2tMrBnLnoB1M+gqfi6E/7Hf1PpzTorxWXv6dB5SzfoKo6EEA3NXbBPRbROa6pt6dAXZSxHABNWy2rY3dwXPA8s+VNfGns31L6edv6K8NWnjJt48QABHwJrb+DsrB73Us5x4QoH6V1tiJLjTBj0Hr6CjFq6OLK94R1Ax/YVe/48Tt6jkHS2JjbqCx/wAV6PjgVH0VlvDaswT53GaPU12BauW/CHt7jkwB8zVbVQbO+3t1k4HrFX8/QnGJ2dS+3JOgsHA09oniYMfrmnW9KiqbduxZAGCe7En51uBsoRbUtPJO3OetExQbURLmeuMCs35eHrFZ0svdZFtXZKKAgXBIVR8JohbvTsFxgowdrgfDFaGO0KiWGJPBLZHrFEQyptt2PEeNxM+9Zvzb6xh+H/WJuz1a+Lm5O8HLSZHpNE2iBZUF1ZmSNsgD1zWphdUBEVFYjHhBJ9TNTa9sbVclz6gfExU/m5+pF/DGV9Cj+AMCTEwCIFGdCS2y2Fk8kg4HxFPFs27f8y+WnJgnJ+FULKqGc3IY56/I1Z8/P6T+Pj9s93Qrp7Jd1VUt53dR60uzpb90jU3QoaIRNw8I8/c0y0Px226SFsKZVSPzkdfbyrXsPRl+da/+oZfTP8efbL+Gux+X/wCoVR093nYa17D5r86vY46D6Vuf8lfcY/iT7ZrVi4H/ACMMTxQFH/wN8q3KjiTtOBQw/k0fGrP+SnNh/FutbYSp5Kn5VD7Vu3PxLR7mpvbzOK6T/ksfpm/Fv2wz6VPgK3bic4PuBVSDyq/9oqz/AJHp/TP8bP7YxE8CoQBnaK2QnGxPlVbEP9CfWtfz+kn8fqMPg/wD5VRW2wgopHkRW/urXW2PgTVdza6of+6tz5vQrN6HVjEFUAAKAB0GKLataxp7R4DD41Y09rOW+lX+V0L7WdHqse1aooh/pBPrWz8Ohnxn5f70P4ZP8Z/7av5+hfZ+PqsZs2/8In2FQ6e2RlV+Q/tWw6Vf/k/+k1Q0xBgOp+dX8nQvuJMeqwHR2J/5af8AaKFtBpm5tJ8FronSXTwAfarOhvxO0R/qArX/ANm/R/8AcjmDs7Sx/wAtY9jVHs7TnhI9ia3nTXc4HzBqDT3Yyp+FPx9GrOp1HP8A+G2BwXH/AFGhPZlpgRLjy8RroNZuj+lvlUFt4yCPhT8PS+k/L1NuVpuyGQkm6SZkBcCtWn099L53d7ZIUEMBB5HU1utIRdTB/MK6evtM1xTuCqFyZ9a8XX6PTmeOn0PjfIzx6WWP2wxfAldRf/7gfP0o0/F3HVBfuGcQVGfSls2nXJ1AI9ATNMsamzaul0W5cIUxgATHNXLpdLXhzmefBBuapVCi+6QTH8tSB6VDqteC5/GJt6BrEn6UxWtG2M3EYeYBqFrZn+Y0HzSrOh08psvUylDb1mthN13TP5+Bljyo/wAXrgp2vYBHmCR9DUHdGD3i480Iqfygv/NQ58yKl+N0ydXJR7R7RS6FNvTOIgmWB+FD/wAV14QTpbBYHgXiOnrTIt9LiSeu+KgXwkLdU5/xg1L8XBZ1ckHa2r3MDowRGCt8Zx61f/GL2xS2hv8AJGHVulV3JLBpQj1ANUdO0RsTmfy1P4uH2fmycntS+2p110tbKMyjwvb3RAnkVmdxetIWFs7PCGKEetbtVpNS2tdlsErthSNw6elZhY1dmwZ09yd0kb28vb1rlce26jld5eSWtE3XIWz41JB8Q5oVCJZWFsna0nLcnitvevvtzp3CgZPeRn41nYXBbuLtuBmiB3gOKmk1oWnvpa7QtX3aybbNlvETA5gV6Edu6FmZO+XdJMFW8vavO6a2xuackX4U+LxiBJrssqb2P83iJBBzVnR73Xp53GNi9s6Ew/4m3tmJg8x7VV3tDSbhOoXgVh2ApE3CZ6gf2oX09t4MPxHAp/Erp+ePKi8SVhz7TV27rCCSefPNWEG9WkATxIxQsg2wXUwf8VeHTa2CMHO5pnrxTBdgmJOOeKSEG9pcEHoJMUVzu1xuPH+E01TQ3uIyMQZMe0UGicrdIBiRz5UE2wsSWPtRaRwlwyOR5xVk8VzynmNpZhaM4jJxQ94jEHo3LDgfCl3bwJ2Nb9wWJFL76MC2sRjJrn27dJGm7dSOWIHJjmhGrs3AFG4ZmcAms/fYUC2on3/vQKzErFpJn/DWpg1o8a1NjKqXIYwSTzSzqkIO60xO7q31oWa4AfCo8X+EUBe4JyOfIVrsi6O/FbSxS2QQeZorzHUAPtIgR8jWY3bhDeI1ptrc7sXSx2g4lorUxkWFi14mLA7ccCqd7qEi3bkRgEUbOTcZmiPKazagqzGIAj38qaiVoNy8FMKknptGKu3vKkuRJ8iBWVFTcZzIFarW0qQPKkkZsE35WlxkedM0/wDyz4hz0pNwDYaPTSU9ZraaM1BBtDPUdKIgR/tQ6kAWQepj9aI8VrFmvQfwoSLOqAjmcmOld9maG/JlR5157+EhuGsHt+leiKCD/orSqZ2lvEvI6GoWM/nxvH9NW4Ub8j+nrU3W5PiH5x19qDhfxbP/AAbmYujkY614pDuLSQIPQV7n+KV73sZ0tkFu9HJgfOvGDTXEJJNoT/mBrOUCTzWm9ZsJorF1HuG6871MQPasx/NTRYIs96CSJgjafD8eKacJ7dYaLscqC51DGB/7ij3qdx2Gh/5dwwet8cfAVzF09kZ7555gWz/eiWzp1YE9848ioAP1qdr0TLw6pfsQWxOmUqD/AFXifagXVdjWz4dHY46ljmsBTTlNpt3iP9QFCLWmH/sOfe7H7Vew7nSPaPZQ/LodN/8A2yc/Goe2NEwZV0enjnFgcCsEWBEaZPi5NEO7nFmyvnAJmnYdzPrWtG9vtWgqkBgAIAn0pBaHDjoZEV0L15rewLatEbZkoD+tc5jJJ9ZwKunLO7d1+2NTb7tAXaVVpLnypN3tbVFfCsnjqf3rNqr4C2xufayA4AE1mF9AZUPPnuir2xvurRrNXrL9jbet7UJBJ2xmh013WraC2CQgJjj480m5ca8pABxmWc9Peli7sWdikeZFTTNv9m5rutJzqCP+sCogJmSD6zWIX2JAAXyworZakDIzWpNNW7Heto+lIuXAi7xnJ6Gtuk1ZtbLaMZgAELIPzFY7ll7+mZLYkhgfoaOxpmF+3cLgBAFZfWKmoS117vb3dXGQJckEg7UUClN/El0cLd6cuBxXJ1nZ27VXWN5RuYwOYpb9mBbZIuFz/hUTzTti91dNv4kvGcemb1Kb+Ibp47v4uTzXOXs58Hu7p+QrSnZdnHhuE/AfvV7Z9J3X7dDszta7qu0bNpjbhm6A+XrXY7fuvZsO6EBtw6T0NcTsrSWrPaVllUgg4JYeVdvt/b3DbyoXesz8azZ50u9x5bV6m61nTuxVmZSSSoPWtXYty5cTUM5EDaMADzPSqdtF3dsNctnbIjOM01dXpdPYUpcUByTAU5itdrPdHTUDP31pwC5wOtccdsWACAHYnyWmf8bQghdNebnpV1U747AAzgda8/8AxUIvac+e79RWg9sX2nZorufOuV2trdRqjbF6ybQBJE9aXG/SXOWaj09gzo7X+gfoK6qoSgyeD+gryem1mtfSpssWtoWAWeJ6edC/8R9ogm2EsgrjCTSYX6O+R7AoBMnz60vUIDp7wkHwN1rxx7c7Xfh4n/DbA/ahbX9sXFIN6/B5iBWp0876S9XEpLZa9b+NbBpTHX4CkaS1dYn8Wb6jpsYCtX4fS9U1D/6r0foKzl8PqZ3ek/kYT2FdKeWMe5qyltPzXE/7hjPvRfh9IPy6NT/quMaMJZX8uj03xUn9aT/jupWf5fTjM12wvF9PnUOrskn+YT7An9q3Lv8A/bsWV/02hTR+MP5QV/0oB+1bn/HWc1n+Xj6clriOf5du9JEHahzRquqdsaTUOBkEIRXWW3rWHiuXR/1AVDp75w10/G5Wv4OE5yP5N9Rykta13dE0lzceQxAIrB2it9NTbS6mxuQpIM5869H+ADZdkPqSSaE9mWwQVujHRk3D+9T+P0sf+y/lyy9OeNLq2HOmtk9Ddk/So2huMpB1OjUAcDc1dD8MU3b03Z/NbE49jmrW3pZje6hcwwiT8as6fxp5uR39X1GBezwAu7XopjASwf3NWdDZ5/GXncclbIAHxrorYVYJUlm/zcURt6czNnwj8xJOflV38We031r6cxdHpvFvfVXFBxDhf2ozpdIGE6a+5PRr5j6V0dlobWCruP5V6CiKhQAAm9jyVzU/L8acRe3quWdNpB//AEqQDku7H4UxVskAjQ6UTwAhJP1rpbmnYoAUCTEZ+lD3m7xupkHwiKfyehOMU/H1PtkUXpldPZDf5bQgfSmbdUSQoYHqQqiPlTywkrJ3tkmSAKoIGAS2SEXBzM+lZ/mYTjFr8OVnnJndNQEhrtxUH+fms69nWxe70FA7HknJ8zXRIM78bRhRFVNxVlgpuNMCaz/O+sYn4PvJm/CLvgX1J5mJiiXSWwIF07QYZtgp5U7gNk7uTImiFvvNyi14BjAGal+f1PSz4+JH4e0FBVmVPKImrFq2sSMdE/8AFM2nZ3hsNj8ogRVsqoQzod5wIEfCud+b1b7bnQwnosovPdKW5AkkCpkEKEQsTkySQP2pgVUMkpvfMSYEVSi0JQXiCMsc8msX5XVvtqdHD6VuYmES2EHJAjNWHuH8pVEA5iJ9ZqKLG0hrrFEMQPTzqmuWGXvDv2jMTk1i9fqX2swxnpN1wglnGwYUCc1PHwxljkDyFWWsjxspLcABj8qsm0oJKJvaAASYrF6mX212wvaZ/wCYGccmMCoUG0hbh3cFsCmG4i+FUQs2ZCyPermYtopyJJCZ/Ss7pqE7UZdi3CE4J3DNEFW8nBZB5Amf9qee8P8ALS2wAGTERUhmItzCjmWHyp5UhU7yG7o7OQNuT6miVbjAPsA6gEgAUdyS2zwlQMgNz6UW0XGyRtAzAJzQBatXbrpO0ueBuwK0FLGm3d6d94ckztX2qtOLiXlvqX8OVlAP1NOe3Z1jG8G7tiZ7tmADeoNWcLpjN5o3G6wngIgHsKWCqKTcZ2ZjJG4fKtDaZEfvL1vbiBuYx70KrYkOy2xP5QQTAqDODaVzCDc+YLEgRRm6lpPCLe4kAGMzTbdy0F3koC2cKPlmol9GO/vDt4WIHxp4AC6UHgVmJPRJk+9Q/iFDNsY3D1wB7CaLvke6W3MwXAG6c0Auo7Ei0TtMCQTmgJV1G0kKxIEks4E1TpftoXcgE5O2WPtQm4x1AAtCAsjgCZq3vX99tQRkkwDHHwp//SKt2bsS5bccmBB9qlu0zM7qWAJgdePeie5qgpi5DNjkmo168iyrCVGAaaFC0xuTvPhx4iCM0jUxqbv4NHAJzdIP5V8vjWjvyqM1wiVBZ5A+dK0Zco2ouopu3juMjIHQfKmhpVLSIEBgAQABxUhB1b4Cq3jrbX61N6H/ANv5E1NG1ju/JvmBUOz/AAfM0QQni1cj0/8AFX3YH5gy+7Cr20CCADCL9aoMQZAHwApot2u7JN4CSOk/pQ7bH/zn/sNO03Qm5cPLGPeKolvM0cWjxcJ+Qq4QcAH3enaFAvULHjavypwZh+W1bz/1fvQlr3+CPZRTQXuJ/pX5VaqzYFqSfIGrN271LD6UJvP1dviaaNmjTXOtkr7tH61Da24O0f8AWKRvJ9avd6fSngNFu3/VcHwz+1QrZBw7n/oj96SH9Kst5iqHHuZ8Icj1j9qHck4VfjJpW70q93pU3TZu89BbH/T/AHqd7c4Dr8CBSpkcVJpugy1xv6ifdpqij/4QTQTUq7p4FtYcoflVhGZgq25LcADmgzzVqxUhlYgjgzkVe6moa9hrZi4UQjoWz9Krba63T8ATVtqXczc2sfMiD9KE3F/wn4N/cVe++jUASAcO0e5qFiSDuOPWilDmX+Kg1fg/xD4pS5ZX2SQIcjAI+QqbvRPiBReCfzJ/2kVIWebfzIqzqZzipcYGVJHgT5VXg6ov1FNVbRB3AT0hwP1qmRf6V/8ArBrU+R1J7TsxL2Wv8A/7jVFLZ/oPwaj7v0b4EVO6kcP8h/et/wArq/afjx+gFLX+E/MVXd2PJo+FM7n/AFf9pqdw3r8jVny+p9n4sS+5sebf9oqdxa/x/wD00ZssFkkD4EftU7i75fWrPmdRPwwo2LXR/wBRU7gHi+R/1MKaNNfz4Gxmq7m7wUatT5mX1E/FABLg/LqGH/8AENURemRfY/8AWDTRpb5j+W3xIqvw7g+IqvuwrU+XfeMT8X+gjUAyGn4rVkaqMx/2rTO7tj89/wCCqT/ahdbEQpuE+ZgD5VZ8uf8AxL0r9h/9T1VSfPYKrdfGO7X/APt1QUdKPaP8VanzJ/8AFPxX7eKXxENiaoEMrAjrW19MqpAkdcxWUi2pnJk+Yrwbd6KQGMTxUARjJGaltS87bZIn/FUFxFfbsBA6gk1Zk1Kq6qqMDn0pCYetwe00gEDHlWfSidRHoa1LuOefMQgMS3WM0XdswGwHjNaiPEIJEc1SC4zEsTt4Ga5zJ0YzYuqyDaxI6gGKIJqIUbGwfpW1kjgD61RWBxV7jyxtZvtgqZnqRxVNp3yTtyZ5FainUD6VR/KZgU7hmGmafzLB9aYbUrt3iOetOMyYOIqoOQJq9ykNYGT3g48qA2FPLMcdBWqD9Ki2nuOFRSzEQAMmncM3dWgIG/j0p9hLe3+qeIrWvZWsYSNJeM4/KRR/8L1dlS9zTXFRR18/KtSlZu4VknadsxzRLbVBCAVAR3QuOGtiYhhkVYkIQhUz1HNaZBqDFkiBPtUnw/7ULQVYXC0QYiiALKIByPKt4sV2v4VM3dWpE+EV6EABfyD8lee/hUG3qtSXUgFBlsD616FtVYRfHdsqdkZuqP3rWyLafH4V4HSrIaT/AKh09qy3O1dCoYHWaYSAPzz+gpdzt7s1d3/rbZyD4VY/tRdxn/iaf+DXSTgXR+teJYwYOOteu7T7d7O1Gje0l1mJbcJsmPrXCbW2lIKljHlbArUxtnhzyzkcoO1u4HUwymRTz2jqm072Dc/lXG3MoAAJFIdtzs3mZrQbX/oEecloimONrn3aCbeoRQxRoPBIpi6bUsoMcj0piOxRQNNcfETJj9KId6eNCx9ya1On/q/kkLGkvcMyj/qFGNIQc30H/VP6UYTVdNEo9wf70Xd67pprS/Af3rf4v/T8sB+GXrqQRziTShYcXWG+UMgc1pFvX+VhflVm3rhk37K+0f2rU6P+Vm9aBGlS5s7ze0Db4fjXMujY7KJgEiuqU1pGdZ8p/YVmPZ152J3A55zmmXQyvGLF62N5qtR+E1AtgXChQROTjy4obSaW04fvN8dCpiuqtlFUAaa0IHMTTkVhIRLQ9krtPh5a81i/Km3F1epS5YZFt7RjIQCi02osnSjT3tO11d0+HE11b9l71o27jDYY4EVNNpTZTZaLRM4p/Du+U/lRhBUf8vs+5jzxSrmsKMZ0qgzmTXZ/CXn/AKbhHxqv+EFjLacE/wCaP3q5fFxn/YnybfTl2NZfuqy2rNoAZMxVm9q4Jmwu3yGa6ydl7T/y7Se5FPXQWxM918p/ap+HpYzzkv5c8uI4Ivam4oY6pFJzAXNSL7c6tz7Ka9ANGg/9xR7KaJNFYY+O+wH+j/emvjznIuXVvEeeGnd+buoPsCKn4LzGob3MV6Zez9P/AE3g3oTt/Wi/AKBi0zD0YH9Klz+NPayda+nE7M0a2tfZcWmBUzJbj4V2+3LYu2HXYr+JTDHFUmnS04/kFDPJmtesESSARjkV5ep1Olc5ceHfCZ9lleVtaQK7E27BBMgFSY9K1XEIVAFtiB0QeddaUHCKPZRRs8EAN06AV2/l9DHjFx/D1bzXGW3c6T/0qKYNPfbpcP37V1N5P9Z+dSfUml/5DCcYpPjZ+8nNOivkZR/i1U3ZzNh0t/8AUwNdLw+tUdvlWL/yN9YtT4v/AOzAOzyAButgDyFGNAnW6PghrXA8jVx6Vi/8h1PUX+Lj7rKNFa6u59lA/ei/CWPJz8QKfB9KhWeTWL87rX21PjdOeiRp7I/9r5saIW7Q4tJ8ZP70e3yqxaY/0n5Vzvy+tf8As3Oh0/oIgflRB7KKLe3n8gBRdy/+E/pU7k9So+Irlevnea3OnjPQdzf4j86kzyaPuh/iX5k1XdqM7z8BWL1Mr7a7YEAelVApm22OrH4Cr2gLPdtHrWe6rouiUIR4mIPtNXK9EHzNXvjhV+VNgVQMDNxV9DNR7IYBWCOD0Bmr709Dn0AqbrjdWPtTdC20DAgrbu2z02kj6cUDWNSg2gq4ni4Np9pH9q0BLpzD/pVqLimQQp8ywp5GVmdWm7YmBgqwb6c1Ld2wFJN4I5HDAg/I1sYsy+K6hn4n9KoLa2w+xx5FSf3qqTsEbQ4acsY5qbl3GQ21fKKs6XTE7rdq4hPW2SPpNQ6T+WFV74Mz4gGB/SpqAe9tKm7axLcA8+nSpNo/ywq8SxJMmnNbZGDKtpsRlip/WlC7m5vVLZ6EiQceYmmhAwZ/CAFXynnyqlLAvcBPpicCjBtOm1LqHiQoAMTRsh3gE3gqiYGJqGiv54SAW3t121ZS/AQCF65jFTcWdjuaAYEmgVyoLbVJZoEz8OtPAsW7peTs2rxL8moFPiuMV8gAxP7VCzoq20W3uPWOnWoz3dyhQsDOMftV2KCkSSSXOAQJHtTCqqAipdLHrt+vNB3l9rsZhRyD9KEXHLsWDQMDM+9A3av/AC1t3AAMzAxVBkLwbcBT1JM/Kkq5hnIYbjIx0FWLht2VhWJPpEk03Q4OjOWIWFMAbSfjUXUK0sTAHAFvp50idtoKQ2TBMefJq3YEC2qnOPYU3Q1b47vee9LET0Hwoe9229xtOzHzcZPlQu4JCQc+hqiwN1QFbwiePhTybGbpt2/BYBY+bck1TXHS3CoknqYyaHvCb0bGhRPTmrLO12AuFE8jk00bEz3VtxbKqTgYqNcvi2LSXIBwBzQBnN2SowuM9TUHeG6x8MABRM/GpqGx3GcoQXGRAhRNC2FCnlseUfKq/mG5krhfI4zUKt3qkv0OIHNNQ2cLmwBFBM4gtI+tFcfTd2xbTKCBEoYrMUm6m5mMSRmKjWwzr+bEnk1TbQEsIgAZlgAZWf0qfhkW34Llt4GBEGfjWe4g8OX/ADCfFUuICUmSAZMk/CqHvpblqwSAAYJJjrQ7AigbkEcDcKEqNpAxIIo7V9+7XI44IBqHgtMlmwZMCM8VQJ71pR/Cv+E9fhTVurLBrScziRz7UptVpbV7xOUkZhwYIpqgXufzUBVxALZX4fvRM6MypkEmYIjio+s0pKldWQ043AzVvqEa4s3ARnxMpA+ZFNU0z9oKLq2rAJHeXACfQZP6VrmKTsuP2jbhUuKlosCIMkmOladrDJsfQil2aLn1q/iZqyU62yP+qpNuIh/oahpO8uRG9o9zT7Fi/ettd3Bba8u3FZ4Tox+Ip9jUPZDIrqUblGBINWX7NIzWkQAsbmeiAfrQG9aiPw6+5J/ajY2WGQE6ja0j5Gg7lT+S8vxEVdlL3L1tj5mpNv8AwMPj/tTTprv9IVvZgaA2bq82n+U02AIt+bj5GoAv+Nh/0/71cEcqR7iqkU2gsji/85FWC8f81T7t/ehEc1DBNNqP+b0KH4g1UXP/AIlPwH7UEDP96ggdAaBkP1sj5GhkDBskfE0PGQTVhmH9bT70Fzb6qw/6h/arVUYSC2POKHvLn+M/rV96+cjPmooJttz+c/8Ab/vVbU/+UfI1N5/wIf8ApFTcOttfhI/egmwdLi/UVNh/xp/3VAU/+P8A+o1R7v8AwuB/qH9qC+7fpB9mFQ27g/oPyqotEcv8QDVbU/8AkP8A2/700IVcco3yNUSRzNEBH5bv6ii3XBxeX/v/AL00Fz61AabuvHqp+KmpFyJ7oGf8o/amguT6VJPpRnd1sj/tIqiy9bUfEiihBYHIEelQ1Ya3/gM/6v8AaputcQ4+VNCKwUNKgkjHpVAjmim1/iYf9IP71UJ0ufDaagk1U1ewEfnX4zRd2f8AHbP/AFVQBYetSaLu36FT7MKvurgH5G+GaaAY8zFTH/mrKso/IwPsf7UPuPnigswIKk+vSorEdT86oNE/lNST5DHpRBb2nk/Or3t/joFBbAk+gpw0d8ie6KjzYgD600Fl24wfgKrd6L8hTvw6L/zNRaU+QJY/Sq26Qc3bpPpbH96dqvLXQ9+4bZAVAMMOTSbujKLbRQ7s3kOK1nXaXkXtQTEeC2q/vUOos3CI0+uu/Ef2NdPxVLlA29P3aAEgEdSQKQ+nVmM3Vk8gCZ+Va1t3W/5XZGpb1Mj9qaNN2gcL2Rt/1uf3IqzpVLnHLNhmMWgQSIg4+tL0qhdbtYjEjnFdS7a7TQMfwNhY5wD+9crSm++sBs7O9YnkCB88VvHo5Sac8s5tvJAByuDzNFuDLiD7A09dHrj/AMztDTW/9IB/QUX4E/19tHHRUNWfFz+lvXjIFusfCh+Cmr7u/wD4W+K/3rSez9J/7naWrf0C/wC9V/w/sz+r8Zc9yB+1dJ8LO+mL8jGe2ZrVwRvbaPVgP3oPCsFrtv4uP2rcNH2WoxorrH/NdNGLWiUeHsy3/wBTk/vW58DNi/LxntzDcswZv2vgSf0FV3un63x8LZNdcNaX8ug0q+6zRrqbq/kt6dfa2P7V0n/H5MX5mP24wez/AEm83+m1/vT9K9y1eF21pNW5HHhA/QV1Pxus6Xgv+lQKE6nVtzqbnzitz/j77rP83Faa7taZt9l3CJmHJIpn4nt1pI0Ni3JnxEfuaRN+4c3brH3NX+EvN/RdPzrf8LGc1P5m+IG/Y7V1P/P/AAIEzDFazDsy+h3fi9DbI/wqD+1bR2bd57k/E0Q7OudUQf8AUKv8XpznJn+TneMXKvWNYHhdWtwdSCF+lYro1YdlBvPHUE5r0n4Ajl7Q+NF+BXrfX4KTUvS6E/7LOr1b/wBXl00+puA77d30mTRDQX//AIz8a9R+CtDm8T7J/vRfhLAUgNcJgwYArP8A/Gx5yXu614xeYXs6/PCj40Y7MuHl1+tekt6ayttQ4Z3Ay0wD8KLubA/9j5sTU/L8WHb1/wDHnbfZzW3DbwY6RNaPw5PJX/tFdru7fSwnyJ/eiAA/Lbtj/oFany/j4+JE/D1sua84Oy7Q6sa02dHtTagYgGeK7m5/OPYCpLn+tvgTWP53Sx4xX+N1Lzk5a6S+RhbsfGj/AAF/qjfFv966BUnljPqarYB5Gpf+S+sV/ifeTD+AfqFHu4/vRDs/ze1+tbQk9Km2Kxf+Rz9RZ8PH3WUaG2Obq/BDRjSWf8bfBAP3rRt9Kke/61zv/IdVufF6cIGlsDrc+goxYsD+gn3ambTU2+tc783rX21Pj9OegdzZHFpfiSf3ogFHFtPlVham3PT41i/J6t/7Nzo4T0m49No9gKneNxuaPQxRbZ6fIUXcseAflXO9XO81rsx+i8nkn4mq2in9w/UH41DaPUr8xWLnftrRMCpHpThaUf1J86sokfnHyJqdy6IKeVUbbDpWmLfVj8B/vVfyv8x+VNmmXafI1IPrNad1v/Afi1XuXoi/GTTZolbl1cC48eRMinfiGdSty2twGMGQfpVC5nhQfQCozN5kfGruigllv/aur/pMj60X4ZHMi6QT/jUj60MFuNx+tQWnP9DfKp5F/hXLQj2m9mFQ6W6o8QI9QCf2qdy/+ED3IFEodOLoX2f+1XQVsA/rP/aang4JY/ACtIvOAQ19GHqu79qrvLB/Oit/pUg/rTSkTb8m+Jqbk/wfMmnRpnbC3lHpBpn4ey35Cf8Arlf2po0zbx/hSpvPQKPgKebDBtq2rZ/65/egZHQ5VE91rNshqkm45xuP6VPGf8R+M0zvDMd8APRf9qhuf/tXPsI/em4aALVw/wBDfKp3T+QHuQKouh53n3IqC4g4QfEmmxYtj+q4g9jNXsQTN0fBSaoXAZ8KCBjE0PeuPIewFDQwLccufYAVcDpauH3x+1KN24f6j86osx6k+5puh8Yk2lH+pv8AehJP/wCxH1pGR51JJ603Q/eR/wC6B/pWqL/4rlwj5fvSg0eR9IqqeTZha3/hZvdqreo4RfiTQiWOKqR6U0bH3pHCqP8ApFQXrhP5o9hFBU5600m1l3P9TfM1RY9agHoKkCmjaBs1e/2mhPxqD4UFtsYeNAfcA0At2wxKAoTiVYj9KuoTV2IDcAKjUXYPmQf1FES/h8QMGcqDQz61JzTYLcdwOxDA9R+9UxJeQmIiA/8AtUk1QPt8auwQKhSSHXMxAP70sOvcsCSCQTlSOaKfar3Y4+tTcC7t5I2IwZiIAWTUuX7auqkgEHgiOlHu8xVzEEGPangJbU2e8UbuDkCfKp+Jsm6IfJBGQRWpb90DDsffNQ3icsiH3UftV8DIdVYNxQLqyQRV/iLQuiHUyM5rV3lo82Vn0JFUGs/4HHsQf2p4GYai33rANuJHABOc1S3x3jeC5kA/8s9K1kWSPzuvus/oamxD+W/b+IIpoZRfPenbauQV52x+tX3twOYstB67h/etHcufysjf6WFRrF4c23+AmmhmL3mdSlrbGCWYR8hUK3mYF7qqB/gXPzNNMqcgj3xU3e1QK7p90/iHiOCB/aoFvhpW8pifzJn6GmzPT5VVAtkvnm+AZn/liP1ou7ZxD329doAovl86sgjHWgAWVVYW7cB8y0/rQLpis7r91iesgR8hTeehqx8KBJ0ttjLvdb0NwxTUt27YARFUDyEVJjqKvdPSmxfJBjI9KuZ5oRx69ABzRC1cf8ttvkalppiuqdNrbV23bJt3P5dyOF6g1tDEflJHsTUe1cBQMyrLDlh5Gi7tB+a8nwBNXui6Tv7gxvb4mavvm6hW91FV/JH9bMfRY/ep3lkY2M3u3+1TZoQujg20z5SKqbR5tkezf7VXfJ/TZX4kmr/EODgKvsoFN0EURiIFzjoAan4cHPjH+pY/ehuXru6N7e0xSyZ5mnldw42UA/59ufLrVraQCfxKg+Qmf2rHbsrbu3Lily1yCQTI+FM59KJuNYEcNcf/AKwB+tX3l4DFgN7ndWMyM4NJ034ja3flJ3Hbt8vWmjbazXSZawo9kigFyPzWl+RH70AdxwW+ZFWLt0f1t/3VpNr7xP8A4/kxot1g823Hsw/tQ9855b5gGp3hnKofdRRdjH4Yjm6D7A1NunP/ALrj3Slm4DzbT5EfvVm4hABtjHkxqGzO7tEYvj4rFQWVOBdX6f3pe63H5HA9G/2qTaPS59DTS+Bmwf8AF8lJ/SqNqOW+an+1UFtHh3+K/wC9WCF/JfI+BFPJ4CUX/wCRfr/ar7sH/wBy38z/AGq5c/8Avr8SR+1WN5xvtn3I/ehqA7sf/Jb+Z/tU7sf40H/VRbX/AMFpvYj+9Q22/wDhHwb/AHomg92P/kt/91Tux/8AJb+dEbRj/kOPYz+1D3Qn8l0fCabNL7kdbiZ9T/ap3S//ACJ9f7UJtjiXH/TU2r/j+akU2uhhAI/nD4TRA7f/AOoaPQGlFR0uL8yP2qwhPDIf+oU7g0uuZuuf+gfuaneWh0dv+lRSu6fyJ9iDVFbg/ob5Ve4PN6xtgaVPcsZ+lIlJzbHwJqju8o98VW4jqPnTYObZxsYezf7VItj/ABj5Ggmak/Om0F4D/Ww91/3qtqf/ACD4qRQ1c+3wFNggrdLqwPU/2pwWBLa1F9FJY1mmoSPKrtWo3rCnL3rvwCj6zQNrk4TTWgR1YbjSUZVncgaeJJxVQDwAPjTuRqXtHUBSo2AHyUD9KT3i3CS4WeZZjSo9akU7qGE2uduP8r/7VW6z1V/+4f2oAPept9amzZA12qA8DW1/0oB+1UNZrWMfiG+FbBbsKMWBHqxNNVAFlbFsDmSP7mvtX5fx5xHzp0evea5T3tQT4tRcPxoCHY5uOT711u8j+lPggq+9eMOR7ACs/wD1DpTjEvxepecnJGndwIV2+dXb7MbldMQfPbXU71yI3v8AOhMnqT7msZf8jPWKz4l95MQ7Pv8A/wAUe5AoxobkZNtf+oVqIHQZqT0is3/k8vUWfCx91m/4fjN638JNGNFajN3Popp2ekVInyrnf+R6tbnw+nCRpLA/rc+yj+9WNNpx0uH4imwRzNTPSud+d1r7anxelPQO504/9on3c1AlleLKD3JP70UTVxFYvy+tf+zc6HTnpahSY2WlHntmKvvGBhWGPJQKGKkGa53r9S+2p08J6Wbtz/G3zioGJPiZo9yakEVBmsfkyvtqYyegxJ5NSB5UzYx4Un4VYtXOiH4iKz3X7XRcelQQDkY96b3LRnaPdhUFsdXT502ui4EVBHvTQiDm58gTUi0OSx9gP71Nmi6tVBbJAHnTB3XQMfiBU3Wx/R82mmzQzZsuQtq7Lf5xtFDd0tyzhgM8QQZoe8UcInxn+9EmodDNuEPmBVCtpng1YtsRMTWj8Y7sO+AYdYAUn41dy5aumLZuWyf8bCPnV19GiO5fyPyNX3TDoPmKbd0t22gfDrzuVpFZstwKmqD2eboPdqvu1HLj5E0It3Dwjf8AaaLuLp/oI9yBTVEKpzvPwFT+X/nPyFX3RHLp8WFD3ajm6o9pNNUXutgflY+5qt6jhF+JJq9lr/5C3ssfqah7nj+ZPlgU0K7z/In/AG1DdaMR8AKIBP6bDN/1H+1WFPTTj4g/3p4PJZvOf6j+lVvY8lj8ad4x/TaT3AqF3479B7f7Cp4XVJAY8KT7A0QtXee7b4iKIv8A4tQ3wBof5fJNxj8Ku4aTun6gL7sKsWgObiD/AKpoXezbRm2tgE5aP2pGh11vV6cXRY2ZIhiabNNRRP8A5R8FJoYtD+pz7AD96vvDyFt/L+9Ubzg8gewFNgh3XS25+P8AtVx5ac/Ek0s37h/rY+xoS5P5ifjTdPB8OOLVtfeP3NVucf8AuW19o/YUkelSPX608ps0ux51B9hNUWTq7n4R+9Lj0+tVx1qeTY5tA/lY+5FWbiZi2PixNLqiRP8AvQ2Z3h6Ig/6aguuP6iPYAUv74qTTRswsxWe8afc0Ek+tCT71J9Kuja+OlEt64v5XYfGgmoZqahum/iXP5wj+6iobts/msD/pJFJkeX1qGOkxU7V2cDpz/wDIp+Bqd1bP5byezAikSfhUjBJpqmzjYunKqG/0kGgZHQ+JWX4RSxk4pi3rqCFuN7TTyeAz61J8oo/xDn86o/uon6UrUXXhBZ0TOWaDsJwPOnk0Y1xmjcSYxzQyDWhdIHgxct/6lH96p9KVYBb9kz5tFWUsrPPqKnwNaDonXLMpHmst+lKKW1MG43/Z/c1fBqlz6mryM4pk2AfzXD8AKrfZP/tuf+oD9qaQvJq8AdaPdaH/ALR+Lmq3p/8AGvxJq6AfL40mxqheNwBGXY23xCJ9RWrvQP8A2rfyP96o3v8A9kn/AG00AB9DVTRjUCSNif8AbV98f8Fv/sFNAJ9qkzyPkKPv38k+CCob7+n/AGD+1TQAx61WOZFH+IueawfNR/ar/EPn8kf6R/aroLkelXOOtX+IeeE/7B/aiGoYQSqH3UU0AgVIwcCjOoJJOyz7bRUN/wA7Vr5GmgsfH4VD7n400XlJzYWPSR+9Ub1o/wDsfJjTQWOOlQ8U0PYP/tsPZh/ap/IM5uD4A1NIVPvUHPFN7uyeLzD3T+1TuVP5b9s+5I/amlLJHpUB+4po0l9/+Wqv/pYGqGk1JP8AyXx6YoFE+9WGI4MexijNgj87op9Wn6Cp3doc3gfZSam11Vd/eHFxvnNEb7x4gre6A0M2AOHaPUD+9QXbQ4s/Niad1NL71SZNpI9JH70QNlsd04/0tP7UHfn+lEH/AEg/rU/E3Ty5Hxj9KbocthW4F0e6A1G0ygT39sehwayly+SSfczVcAxM08nhsXTBlnv7Z9Ac1R0wXOy6w9AP96yfGiV2XIMeximjcPYonNhv+omgF4D8tu2PhP60IvXl4uN/3UX4m6fzFWH+ZQadsNr7+7EBoHkIFLZ3P5nJ9zNF3qnmzbPsCP0NEHsEybB+Dmr2w2xBbovy7hkJJUAQRinD1pjiwbiFTcXnkA9KLu7TcX/+5CKuik9QelEykCY/Q0fcf4blpv8Aqj9ah012PDbn/SQf0qaqFHzmrTxOB5mia3dQZtuPcVVqO+UsTgzVF3CTccg9TQTPU1R5nFQCelQX95qTj/epx/5qYPJPyoJuPnV7p6/ShqHPQUFkkjBPwq5zQ586mCOTPtQHuA5EiqkeoqlIUyVDDyNVz5UBTUn7mhz5/WpPqaA5PpUBzPIoJPpVg+nyoC3eVTPmKHdBiR7TUPv9KKsiOakkUNZrFi+mqu3Hv77b/lT/AA1Rqn7mpuPpVZ6k1Uev0oCDGjDsPP5xShPpVk5xQMF1xw7D/qNWL1wf1v8AOk7mHQkVAelA8ai51c+1Fc1G4jagSOQYP7VnmD51OtDZvfTyqH3UUQvFTKog/wCmkiTjJqY9KaNnjVN1UH5/3q/xU821+ZrPFTIExTRs/v062ENTvbJ50/yYikgnyPyqbhMRFNGz9+nP/tXB/wBYP7ULdx070fI0kkH3qpqmzYs/4nHuoP70apYJ/wCdHuh/as81PnQ20NYtHK6m37Gah0w6XkPsaRzVECczUPDR+Fc8Ov1/tVfh3HLL9R+1Ix0j5UQZujMPnQ8GG1H/ALtr4t/tU7qf/ct/91CL1wf+43zmr765/iPyFTZ4Fx0qetM22utwn2Wp/KHG8+wArOzRdSIzmmbrXRGPu3+1TvEHFofFiabNA5PSPjVyAOavvPK3bHwmr75o4UeygU3QGDxmrCM39DH2Bou+uj+sx6GqN1mGXY/E08ixZudEPxxU7l+pUe7CgnNT2x8aeQfdRzcT51BaT/5RPoCaCehirCFvyqT7Crqgv5QwWY+yx+9T+UBIDn4gVBYvGP5bf9sUX4a71ge7AU0m1b7Y/wDb+bGp3n/7Jfqancj+q7b+Bn9Knd2x/wC8PgpNO02sO39KoPZRVG7c6sfhir22B/VcPsAKqbK8Ix93H7CmoeQ945/rb5mhJnn605YP5dOD7yaMC7/TYUf9A/enhWf2ogrHhW+AmnzfH9ap8VFUXf8Ar1Ajy3E/pTcNFixeP/tv8oovw7jnavuwFQhJzeJ/6Sf1qos/5yfQAU7oaX3QH5rluf8AVP6VQt2+t5T7KTUBtD/23PuwH7VXeJ/8S/FiabNLiwOWc/8ASB+9Vus7sK7e7AftU73iLdv/ALZ/Wp37/wBLBfZQKb/w1BBrf9NiT6sT+lWC/TTL/wBpNAbt3q7fOKWWY8sfnTdPDQDfAwEQewFabesYKE1C2mXzVtp+lc6PQVPQGau8jboPa019os6oq3+G4THzpV3QtZywcjzUAj9ayEeYplnU3bJ/lXWHpyKtu+U2h7of0ufdgP2od6Ti2B/qYmtX45LmNTp1Y/4k8JqxZ0l7/k39jf4boj607f8ATbMLvUJb+CzU7+50YD2AFMu6HUWxOwlfNTIrOQQYIz61Ljo3Rm655Z/+6hyeo+ND8Yq/YTU0bTPl9KqfOrn1ihkeQqovcBwCPrULbjMj4CpjzPyqH0Wgkn1+IqfD5GKrIqwScQIoqBo9Pepz/tUwep+VVBPAPzoiySef0qD4/Ohz1+tXkeXwoCieoqsjiqnPI+IqEHyPwoCLSMgfpUBHn880M+3xqdJx8KC/Yj5VYzzPyoeeDUg+se9BZA8qojirBA5An1qjmipx1+VVn7FWR6/SqgxwaomPI/OqgUWPT41GM527R6UFexNVzzVqNzBVBLHgAZrcNAli2LmtuFJyLa5Y0k2OfmYA/etCaO+y7ioRfNztH1pja4WsaW0lkf4iJY/Gsj3XusWd2Y+ZM1dQPNqyh8eo3nytrP1NUbmnX8lgt6u37Cs+I5z7VQJBkTQaDqnGES3b9kFC2ovN+a63zIpLXC0EkE+dDJPU1FMJLdSfrUiIx9aCek/tUG7mD+tRBjcsEEr7Uwam6BHeEjyOf1pXeEcqtTcGyYHsKdsXZvfhvz2Ub1AI/Sr3ac8pcT2II+tIwf6wIznFQSRPSs9ps7u7LDw3xP8AmBFWdNdiUCv/AKWBpIaOVFUSvIJFXVPAmR1PiVgfURQfOmpfurG243zovxDN+e2j+pWD9KbsNQjM9KhxyBTt9g/mssv+lv2NRbNhz4LjA/5ln9Klyns0SCJ5NWTJksSfWtP4G6RKFW+n60A0V8gnYI85FPyY/Z20jMzAqzB5AFNNhVy9xQB7n9qrbZHN1z7LH6mkzl4NUmOs1MnrNO32V/oZo82A/aq79QcWF+Mmrv8Aw0UF9KsKzYCn4Zp63/ASCqMOAqDPxpZv3Wn+a8e5FN01FjTXiMBh74qdwQfHdtqPVgf0pZ3E5YT6mqk9Ypqm4f3doc3Sf9Kn9TQzpwfyufdgKUSnEH+1TcCMTNTt+6bPF9LZlLagjqSW/eqOoeJUIPZRSczwPkKhnzq9sO4w3rzcs0e9CLrofC7KfQ0s7fM1JA4+tXWk20jW3v6nDjyZQasai0//ADNPbP8ApJWs3ijiqJPUftVNtYXSP1u2j6gMKv8ABM8dxct3fQGD8jWMbepNWD1VjIq7U25buWmK3AyHyIIoJz51psdoX1At3AL9r/C+frWptBZ1tk3tDKOv5rTftTt3wjmT/lqiCIzVEbSVcEEYIPQ1UjzPyrIIyRk1WPOpIxwfjVwT0+lUVjyPzqSR51Dg8kVPD5n5UF7ieoqT7VWB0q+eAKgqZdcHE8Ucn1+U0G19+AcCce9WASeaCyRnPwip7RVMhBwfpUHwoGLddeHdfZqdavXSW8ZIVSc5rMN0YkTTEBFm42Ywsz6/7U2Rf4g/1JaPug/aqN22ebCfAkUox61MeYq7Dd9jrZdfZ5/UVIsNw11fdQaVHGB8KKSoMEifWmwWy0f/AH490IqdwDxetH3JH6il48z8qy6vWDTXLSbGcOYJA49aEjf+GfhQG9nH96E6e8P/AGn+AJpQMnAFEC443D2MU8CyHTDBlHrihweooxqbyiO9cfGaL8TcIG4q/wDqQU8BUjyq5Hl9aYNQp/NYsn2BH6GpvsNzYYf6X/uKaAAn1qp9RTQNP53k9wDU7uwcLqY/1IRTQyNprTahb5neogEEgfKnew+tN/Dz+W9Zb3aP1q/w13gIrf6SD+9NKT4vI1RPn9aYbN5ObVwR/lNLJAiTHpREx5j5VZocdCYqeZgUVcnpSL+o1tm/a/DJKNi4TGBTxB4Pyq4AHWPOhKveMHE1CesUGCfzGpJFAXrirk+X0oPgKmfI0BiJE/KYomNqPAGB9WBH6UqY5xUn1+lAWPWpn0+VVI8hVrLOEBAJ6kwPnQXJ61JHkPnQkEMRyR5GRU3R1igIlfI0Pz+NTjrPwqpHl9aC91VzxVgkedGim4YtozeyzS2TkBJHX5VZb3+NaRor0Tc7u0PNyBVquktAi7f70nEW1OPiaxepj6WY1ln2+VWoLGFUsfQTTvxGmtH+XpgfW40/SqbtC+RCuLa+VsAVO7K8RdSCXR34lkFtfNyFq+4sDDaxAf8AKpI+dZXdnyxLH1M0vvD0A+M07c77PDaFzgH4UwWXbi25+Bpu7UxDXivu4FLO8/n1K/8AeTW94s6T8Ne/+Mj3xUOmfqba+hcVNlrren2UmqiwM7rh9lAqd0NJ3Kjm9aHsSf2q+7tDm/8AJDVb7R4Rz7sB+1V3qDAtL8STTf8AhpcWB/Vdb2AH71CbA4Rz7uP2FQX/ACt2/wDt/vVfiLo4IX2UCm79HgQuLELYB+JNGO9P5dOo/wD4f96Sb1xv63+cUBcn8xPxM03Rq3agCCVT/tFCxun82pWP9ZP6VnwarIPT5U/seDyEJ8V+fYE0MWRnc59lA/el88E+0VBjz+NTV+02bus/4HPuwH7VDcVeLSfFiaTg1YJHTHtTRs3vj0S2PZR+9Q37vAePYAUuA3X4VOOhp2w2I3Hbm4//AHGKrcev1M0OKuYAAA+VXUNoCOgzUk9eKkg9TPlUyOhqovB4n41JjkUOKsE/CguaufMfKqx5mpMdDUVeTxP6VUnqKowaoE+lAXHFXM8j5UOPP6VDjgTVRftJqccgUPNXJHkfegvd5R8qr3x7VMR0FT6/CgntmqPrir3ekVJz0PvQMtX7tmDauMvscfKtQ7RW4I1VhLn+YCDWAn2Htmp9a1LRu7nRaj/k3zaY/wBNwY+dLu9nX7Y3BN6+aZFZOelMtX7tlptXGX2OPlTc9qEggwRn1qjHU/Ktq9pd4I1Vi3d9Yg1YtaDUf8q8bLn+m4MU19DCPSTUjzBrVe7O1FsblQXE/wASGaykMDBBnyNSxFg+UH3qjnmR7VJ9Kqf8wqCxEck+lQ45FUQPsVBHQ1VTcR5fEVe6RkfKrBXqB8qGOsxURMcT9KuCOhqiD7+1VPpVBE+3xqvh8qufY1RPwoJjofpUg8wansRVfA0Enz+tXM8R8Kr4VJHlFFTjqflUyeAarAPIqyRHHyoIDHI+dXIiKGff41ePIUHY7At2y11zBuCAPQVzdc9x9Xc7yd0x7VWn1D6e6HtuVI88gjyroXNRo+0B/P8A5N7jeOK3LuaVyJ+zV4icfCtd7szUIN9uLyeaGayFSphkg+uDWbEVA8/pUwfKrKyOKvunLQAG9hU3DQdp8jQ/Knfhb/8A8bAeuB9as6cA+O5aX0LZ+lZ7ouqQFBMTUZYxIp3d2Bzen/SpP61X/pwJi4x9YX+9O6GiYMdanGIHyp3e21HhsL8WJqvxT/0hE9kFN36NFrbZz4VY+wmmrpbvJUj/AFY/WhbUXW5dvgxFKYkmSTPrT+x4PFgj8162o/1T+lTbZX813d/pQ/vSI9R86mR5/Kmr9m4fv0w6XGjzIFTv7QPhtL8STWcR5A/GKkSYp2m2n8TAhUtj2UfvQnU3iI3sB6Y/SkFQDyP0qZgQT8DNO2HdRs7MfESfcz+tQMywQ5BPlIpc5/2ir3AHg/OnbPo20DVXhgXGYeTGf1qvxAI8di23wg/SkT1A+Yq/FxPyNTsh3Hd5p2EGy6ezT9DU2WWMpfCH/MkfpWczPiPzE1BHkfhTtvqm2n8NcYSl23c/0uJ+Rpb2LyfntPH+k0o7T5g+tMt3bqfkuMD6Gn9jcB4R/Sak+VP/ABd+PHtcf5lB+tV39lz49Os/5GIp3X6NQsEg5I+YoZImY96dGkf+u7b91DD6VPw6HNvUWm9GJX9ad8XtKUI3Uj3NVI6GnHS6lVkW9w81hv0pLB0w6EE+Yir3Ss6WCYiAahnqP2oABkFv3qY/xGfaKqCEdT+9X4YwTPtFCJnz+tSSD+UCqLgzgA+9WFbAgD4UAkmAGnyFarPZuqvDcLZVf8TnaPrSRSHC8zHpM11/4etXBfa6J7rbBJHNITT6HS51N/8AEOP/AG7eR8TQavta7eTurSCzZGNqnJHrW5NeaoO1rlu52hda1BU8+RPU1kEmMDPpQlh5Z95qweIJHwrNRZDASVMfKqBHX+9TP+IR6mq4JJ+gqC5ETJ+VSfQR71W4HofnVEjpj4TQHuMflHyq90c4pYBPX9qsBwcH6zQMKkEMZAI9DVTzkEdJpI/OxIHAHFFI6L9aB0joBNSCZ5pJnzj4VACcifjimgyV6k/rTIAszLZaOPSs+QOR85p11wtq0oU5G44I++KaWKn2+NSfKPgKXvkRA+dVI8zNNIYZHNSR50AG4YPzNWFwTIn500CkeZioDzhf1qoERniqC44+NARk8D5Cq+HzqQeZqFT9mguV8z8qqRPAPvU2nzHwzUAA5BoKn0FXk8An2qYmQKqekmgsAdTFXAI/NVZ+zUgjy+FBBB8vjVx1AA9qrHkfnU44AFASu6nwu49mNS9qNRcsvbXUFWIgEiYod3mTUOZ2/CabVNLcvWbCpfNm8w5YpBNO7+y35tKn/S5FKg+nzqoUYg/OrsOnSt/TeT2YH9qrZpjxfcf6rf8AY0vbgkGqk9WxTYedMsCNRZzxJK/qKr8Ld/o2P/pcH96WsEcAn4VCDwVEU8ANVOjtd7qUNtJiSOtUri4gdCSrDBHBoNTp7Oqtd3dLlZmAYzTrFy7p7a27N11RRAEyBTweAzVwfMfGnHV3SIfY/wDqQH9qi3Q5j8NaYn/CCD9DU8BHHkasR5AVuTSG4JOke2PM3IH1FS5pdEkb9UwPVVAb61jvx3qVe2sHxPzq1UsYQFj6Ca3o3Z6D+WCzf/tQY+lRtTeIi1f09tfJPD+oqXLLiRe2e6Sugvsu51W2PNyF+lWLGltibup3kdLQn60DWL90ySLhPlcB/ehbS6hc9y8e1TtzvNNyHC/prf8AytLPrcM/ShfW6hwR3hRfJBA+lZmVlEsrKPOCKiqSPAGMfGrOlj7O6rZixlmJPmc1XxHxqpPUnNMtWLt8xatl/YV0kk4Z3S8dQDUxztg10k7GvBd197dhfNmzVm32Xpvz3bmobyQQK1qjmwSYEk+QzWhNDqnUMumuEHrtrSe1hbEaPS2rPqRuNZm7S1zMSdS49jFNQSB6UWD1z7UMetDkZk1hBfOrqoJEgGqoLq+fIGqmpBoIZ881dSZwTnzoSIPBqCyKsbTzA9ar51DQTjqKkioDGCRHtVkdQSRQUag8iPjUB9KvmqiiCOo+FT61BjgirMEYOfKgr6Vc9CJ+NDx5/KiwekUFxOVioDVcHFXunmB60Eg/ZqpPUSPeoZGZ+QqpmgKAeI+NTOc0MDzqwTxA+NBKuQPOqKzwR7VX5ef0oLkHpFWSQCCB86rnyqCR0FBAR1+lQyOpqc9AKLu8SWX5zQDIPQzV5HAHzqjHEiqjrNAW7ziqz0JqY6gGpA6R86CT/iBqyogFSDPTyqp6GKmDQSCPzVWOhq+ORNVAPSKApb+rI9qE7ek/GrhvMH2NDMc0FwfKqx51Yg+dQx/hmgZZ1F6yZtXWT0HHyrV/xNbgjV6ZLv8AmGDWGB6D3qGR1Hwqy1dugLOh1H/Jvm0x/pucfOlXuzdRbG4KLi+aZrFg021eu2TNq6y+xq7nsCQ6EggqfIiKqT/VNbV7SuPjUWbd4eog/OiP/Dr3V9Ox88imp6NOfj1+NXDHp9a2v2a5AOnuJfB/wnNZbmmu2v8AmW2X3FTVC+M8VYJPJqZ9D71UjyFRFkL5GfSoBPH1q1DGApn0FH+HvED+U/uRFNxdUra0mRHrUzMA/WnDTuPzOie7ip3dpfzX1P8ApUmp3RdUgg5nMVJHkaf/AOmHW6fYACr32F/LbU/6mJ/SncaZ4J6CoAegPwpxvlT4bVseyT+tUdVeOFuMv+mB+lTeX0eArZvtxbc/A0f4Vx+favuwFLa67Hxsze5NCSD1j3FX+x4N7lB+bUWx7En9KvurA5uO3+lf7mkD3HzqjE5gU1fs2029Qlgjuu9x/nA/SnN2o9wAPatuP8wk/OsE+0etSf8AKPhVk0WuiNbpoj8MbR87ZH70LGxe/Lrrq+jggfSsGehj3qZPJB9jV1DbWdExymotP/1wfrQHRasTFvcP8pB/Ss3GJIqw5BkHPvFNQ2NtPdX89q4P+k0tsCCT8RFMXV3kPhu3B7MTTBrtScd7u/1KD+oq+EZo5MfWaksB1HwrT+Mux4rdlvdB+1V+LU/m09k/Aj96aNMxM8x86kiIz8q0rfsHnSKCPJyKhu6P+rT3AfS5/tTRpmMdP7VUEQYIrXu0bcW70ejD+1CfwpyfxAHuKaNM8nr+lDjrWrbojP8AMvfFQf3qC3oj/wC7eH/QP700aZTt8z8qo+gn41qa3o4//WX+Nv8A3qdzpTMalvha/wB6aGUMRiPmJqbm4gfKK1dzp+fxT/G2f71Xc6OM6on/APhn+9NDN7kgfOqxH5s+1au50cf/AK08+ls1Xc6KJOpuf/2/96aNM+R0Pzqbz6T7Vo7vRji7eMeSD+9X/wCk/wAWoP8A0gU0aZw04Kn4VQgzLfOtE6IZ2Xz67gKneaIcWLvPV/8AamjRBHEET5CrkDJkn2p3f6YYXSKSP8Vw1PxSr+XR2R8z+9NDPuE/lHzqDOAD8q0fjrojbasr7WxU/wCIanI3BfVVA/amoFpbvGNgf4AitSp2jiFusPJhI+tI/GX3ENqXHoSf2qrt7vEAAMjltx/c1ntxqytncXT/AM6xpvUlgp+hqjp9AFJuX1Q/5HLftXPDwANnxOarvM8L8qnZIvc227XZ26G1Nw+UJAp4Swo/kadb3kWvT9MVypJ6H4GptHJIHvVu/SbjpPq9ZaB2adLA81t/vWK5qLl0zdu3G/6ifpVJdu2/yXiPQMaP8ZdP5wtz/UgNTeZ4pJ2+s+tVujAin9/Yb8+lT3RiKkaRuHu2z6qGFTv+4uigW5/ahYAspYZExmKf+GVv+XqbZ9GJU/Wp+C1ESqh/VWDVZnE7az48/wB6uFjBM/Kia2UPjUqfIqRQ45gn41qWU0sT0E/Wp4hggD4VR2zjHvV7jwG+RqokmeD86gA9BUhz0J96ogg5AFBQgXG8XQUQnoJoQU74SWyDx6GibZ0n40E3EYgD4RUn3NVuPQj4VCXjMn4UFwI5AnzFO1DKLywQwRQu0jyFLsruuqNpyaq4Q1xmnkk4zUFTJkD1qA/6R8KqF8zPtFSSMfvQV14M1YnE/UVDJzn5Ve0YMzPlOKCsAfmE+QxVhm+HrmoVETNQqP8AF9KosPHMfKqLCfP2NVBAwPrUl45PyqAg3w9xULgCSd2eAKXOeP8Aar+BigZu6gD51RYiRA+AocHk/SpgHB/agvcJkgmmPdFxYNu2pHVQRI8jmgDt51RPX9RRRAD/ABCofTNACCeKMgTyB70RJ9APhVHPXNUY88/KoGbp/eirABq9piZEcUBLE5/Sp06fOgufWahcifCI9qO3Zu3TCI7ey1pHZ10Cb123aH+Y5+VYy6mOPNWY2sZM8xUkcCZ+dbAuhsnxXHvnyXAom1/d401hLY8ysmsflt/WNdn3SbWjv3RKW2jzbApp0du3m/qrY/yrk1nbV3y5Y3mB4wYpJaWJJJJ681ddTL3o3jG43dHb/wCXYa6fNzA+VUe0LoEW1t2h/lWD86wN3hMIUAP+IGaOR50nSnvyndTLl17pl3Zj6maCoGPSP1qGSckfKukxk4Z3tfA/OKr4A1du011tttHdvIA1vtdjalxuu7bC+dw1qSjniT0AHyqIX3RbLz5KTNdPu+ytKYu3n1LjomBVN2ybY26PTWrK9DyauvsTT6XtO6uDcRPO40D5Gn91p7EjW6uy7f4UQMf0rlXtZqr+bt52HlOPlXPV9SNYQ1v+R0INXcWPQXNd2faadPoVZhwz4HypNztjWOIQraXoLaxXPDAdDV88T8qndUE7vcbdddnPmxmmC1ZIEalR6MpFKAEfmFTPSDU2HfhiT4L1hp8nA/WrGh1BEi2pHmHU/vSJJnAqo9KDTIqfA1UEdIqe9ZRJzyaKARIFDPrUBg9YoCk1ARVEDkAxUE+tBdTcDgzVVCCKC8g8GpJ4qAjhiYqEAZANBI9KoEjqavefWqmagvDdTNSD5Ghk+dXIM7ifSgLrVH0FUccTFST61UXvn8xqeoJIoTUyODFAW4gVJHn9KoAMDzI8uKsoywSrQeDQSSOKgIPJg+1CCTiroCKx1x51AZqg5GP3q/C3WD5dKCEDoasMeCRFDx0NSaKKAeG+FVMdDVffFQMcAmiLFSSOIqeE9T7VRweKC5nmPhUjyM1QM1OKCT6VMHrUDEnJxVmGyCflQQGPKrBB5MD0oTKng1Ug0BEeRkUJ5qex+lWGJMc1FQVZc+hj0o1sO/5bb/8AaaL8JdX821f9TAVO6GqTIPUg1PYz8Kb3KD8+ot/CWqRpl/8AcuN7IB+tTvi9pM+lT2p/fWB/7Tt/qf8AtU/EWx+WzbU+ZBb9avdfUNES32KNbTvwr/AE0Z1d4DwsAP8AKoFLbUXX/Ndc/wDUabyNQwaS/wAlCPcgfrVGxH57tpf+qf0pEk+p9qm9vPFNZHhoUWkM9+ZH+BT+tabfabWRG+5dHk8RXNwesfWr44M+wqyX7NukNZorxnUaUIfO2cfKmizZvZ0eosg/4WQA/WuPunGasCeIrV1eTbfqLHaFr84fb5qcfSsTO8ncST6yada1mrsR3d1gPI5FaR2nbuiNZprb/wCZcGnbibc/cx8vlVY8yD866I03Z+p/5Opayx4W5xS73ZOqtjcgF1fNDV7RjzkCDQk+Yq2QoYdSpHQ1NzdCPlREDEflNXLdf7UJJOCI+NSB/jFARC9W/eqwcAg/CqJjz+VVI8vmaCH1BqAkcGr3kCARHzqtxbkH4YqCSfIfKKqB/ij3q9v+YexNQiBmPhQVA8wfhVSOIP6VQIPn+lWGInAI9TNUQOfT4maXe1C2V3Mo+GKYWE8D4c0m/pbeqXbdkqMwTFQg7Vxb1tbiMdrCc09LjqhRQkHkwCaQlkW0CqBAxzNXgdfpVq7Wz7mliZ9BFSfIz71AxPrHnVbx/gHzqJtZIH9I+dQZOCPiKqQeDnyii2uSJE/GqiFG8p9jVQR/UAaqCDggfGr3HqQfhUEnOQDUlf8AAR8akp/gPwNSVjEA+RoKPoR8asKw5U/Cr8beUegqgCQTmf1oBJMxJHxoQAD+Y/CmdJMR65qoQ8gj2psVCdd/xqiB0I+NEVQDk/GoAQJ2AjzBooYYZ8/Kp4uu6PWpJGJIqeLE5HrREI89tWAs4Zh51WA8kADyBqEoW/MflQQx0IMeZiqO7y48qm0HgbvjVSV4G00F7mM+IzVRPK/WKvvHj8x46ihPi/pPwoCAU/1x9ahC8hp+lQKIneB71CB0fd5UFZXgHFX3jeY+VCfD/SZ8yavvG8x8RQTdPIJ9jVgDqSPehLEnI+RirCqerfKqChf8Y+VVAnBYx14qbBgbkqisHJ+QqKvfPQfEVe/zA+GKEPGAJ96Lfj8i/Cgrk8n4iatQVMgj5xQMyhZJYRk9aWtwNGxXaf8ALSwb7V6+AR+K2gdCSZqhrS2Llm1cHqgB+lZV8RIAKsOhwahYDl/pWeyL3Vr77TPm5pmX1R/2NVt0rflvuk9GT9xWYXEGYU+5iha/a6BQfTNTs+qvc1jRlv8AlXrNz2eD9ap9HqlEm0xHmMispuSJ8Uf6SKK3cuDNsup8wSKazhuKIIvjcACq8ERTCwIA2n3HWmpqtSgJa5vnnvFB/Wr/ABSH/maey3sCv6U7svcNQgxOB8xVCfP5GK0F9Gxk2ryf6WB+hqu70zH+XqNvpcQinf8AZ2hs7lV3EkgQOuTil5HQfHFa/wALc7iLb233tIKuBxSG02ptg7rVyPOJFa78fs1SyQeZ+FSA0/mJA61PEJ3IPLIipCx4iQZ6ZxV2ynAxHzqS56t7DNSEEgk4qA4mB880FkggDbnzNQCORHxqvF5tU3kcx8RQQqSfz4I8pNUo2nLlvU4NXJng/pUOScx6c1RYLDrVGSZP6VNoj830irlhwPTzoBEdB9asieTHvVliREx8KEx6VBewH+oTViVjb09ZqlG4wAT7ZrVb7P1FwSLcDzbFS54481ZLWbcx5J9qqOcD9K3fgLdszf1VtfRcmq73Q2uLVy8fN8CuX5sf+s212X2xqpYgKCT5ATWm32fqHElQg83xRntO4BFm1atj0Gay3b9y6f5jufc4qd3Vy4ml1jOWr8PpbR/m6rew/pt0Z1FmyP5OlEj+q4Z+lc7HQj41NhOQB86v4bf2y2d8nEa7naGpuCO8CDyURWZnLHxGT5zNDBHJPwzVboIgCR5it49PDHiM3K0cA8MflUCzjeB65oSSeRVTHQg10QRlfX41e58yVjyC0/S6LVakjubTEf4iIH1rf/wi3ZXdrtUlv/KnNXto5EDmR+lOsaW/qCO5tO/sMV0PxXZek/8A1fTnUN/iuHH1pF7tvV3BtQraXyQfvV1JyGr2LdVd+qvWrC+pk1f/AOiNJkb9S48zArlvce403NzHzLTQ49abk4HTu9uXgu3TJasJ/lEmufd1Ny+03brP/qJoMHy+VWFYjH61N0USApIgkcQayaXVXnu3BfsNbAPhJzWwoOoHrAmhV03sqgF1/MPL1qEEBu4Iq9kZ3j2Bqc9KogetEEZWIgzmOYoZJOY+UVYYcYNQ5mPpRVH7zUmrhgPEcH41Nyr/AEg+9BYQn8rD5xVbT1cfOoCWnA+f7VNnrQdwars2/wD83TtbJ6rmiHZ2l1OdJqQT/hY5rlKehOKpgOvFXu+xtv8AZWptZ2bwOq5rGyMpggiPOtOn7R1OngJcJUf0tkV0E7V0upXZrLIB8xkU1LwOKCV64qEDkExXafsixqE7zSXgR5HIrm6jR6jSki4hjz6VLjYmmYH3opJ6GqaDmcVUgcT8qyLz0qAkcnHlUDTUI9qCyo5EkVQqKxU461ZO4SCB6TQTHrVGKHHnmrkUFhiBzjyqEA5UmhPwqbiCCIxQSSPOiBJ5NQEv6H5CqMg+I/WgIY6j5Ve4kAM8gdJpYPtUg0BwD+VvhVSB5/Kh46Ue/dgge4oitwqfAVZVx1x70IEngE/Oi6WHIMSIFF4WH549KtNPef8ALaePPbTPwV3+vag/zOBWe7GezVJ4OSflUmtARVEPqbUeQJb9KgXTCYu3G9FSP1qd8XtrPjzFWGYCOntTi+nT/wBm4f8AW8fQVX4lB+TT2R7gtTuvqGizDcGD5TIq1s3WMLbZj6KaP8ZqAsI+weSKBSnvXbmLjs46hmkVN5fRrE38Le/qCp/qYCp3CL+fUWh7S36VnG2MAKfKpDA9fhV1l9r4aB+HT/3LjeioAPrUF3TT/wApz/qf9hWfHkKhg8U7fups86gL+S1ZHrtLfrVfjb3R9v8ApAFJELnxTVlweVE+lXshuia7cf8AM7H3Y0EkHBzVGSMRHoKmTzNXtibFM8/TFTaOjA0GPIVIHM59qugUgYn6VJHvU3gfmBb3oZU/lAHvQFMZEVN5PI+QoQGB4IqyOrAk+tBe3ccNB8iYqMpQw0UM+g+dQNGJPwqizE1Izx9akof6SPaq2/4QD7UF7zxAj1FXM8Ej9KDdHpFUrJcUMh3A9RxQGVYeR+NUSPSqj1A+NXInx59hQVg8U+zqr+nzadl9jilfy5BE+xxVZBmB+tB0k7YLgLq7Fu8vnEGj7ns3Vj+VdbTuf6W4rlB5PX4VUScA1ru+zboXux9TbBa2Fur5qawvba2drgqfIirsX72mM2bhSfI8/CugnbRZAmrtJeXziDTxRzQYmASPepvHJQfCun3XZerP8u41hz0bilXux9Sg3Wdl1fNTNLjRhYgxsPwNVsbrPnmpcS5aMOGQ+URQAEGVn3rIsj2FQSDg/KrM8NH71Xg6MRPpNEXIIyJqSnltPrmhIMYBPxqt2CIAmiihjMGfaq2k/wBJqTH9XrirDH1YeooB2n0Hxq5M+I7vhVypPiG32NTwk4uCgng/wmaoicrtx0qHGYJHrVFvQCguGH5pHwqjPMH41NzDhzHpVbiTkTRBAkckexzUlCMzPpVBQZ5X3qFD/iEelBfg6E/ExVEH/CP1oDAkHd8oqxgyPqaC9xAiTU3MQBkj51fePOSPlQlg5lpnzBmgvmNwAHoas7J/OflVBCR4SD74q9rAeIAUFGTlQWHoam8gRwPKq8PJPyFEGIEASPImgrvGj89Vu3fmXd7UW4jOxfhVEhh+Yj0NBAqyRlT61Ng/xqfaqCk5Gfar2eY2+9AJG3kN+lQXCML1PUzUHhMh49qguAiCu7r5VRZdxggfKgMHnd+tHvXqhHvmqE423B+lBNpI5GMZxU7ttsmI9M0O0xJBPtUieAaCwQOrewq908qCfWpLkQSCOM1Bt4P0oIWxG0D2qiV/xn4ir8AHX41Mx4QselQUFPIUH2zVEFZMbfUmoxJGSaoGBCuY8vKqL3+bA+kTV7l/wSfeKGCf6R+lWAuQSV+tQCbdoknZtJyTmhNm2egP/UaYAn+OT8qqMfkn15qilsokkIc880YVQPy49aEMcQxEfCoSZ/MD7igPbb5IQ+1XNsdG+FLEE5AGOZirUT1I9xQGWSfCR8RVST5fCq2yfziq2R0JoLJI6sJqZPCg/CqVnUEKQJotzsDug0FQRyI+NHbtm64RCzMeABTNJbs3XKXHKGPDHDHyk8Vdx7tpTp1Q2JHjByzek+VFgdUyd6LduCqALM8nqaBb1+3+S46j0JihFpuDHzqigU5J+AqXGVd1oHaF+Ie4Lg8nUGp+Lst/zNJbJ80JU0jeD0n3zU3NEBQPbFY/HF7q0g6N8xftfEMKsaew5hNak+TqQax7cTDD61a4MSOeTU7L6ptsOgvjNsLdHTY4NKe1qLeHtOvupoO6Z5CKbn+kYrXYsdo2wNr3LSzGWgD4VjLO4+4sx2xs7MAGIMUOB0PwrsPdRf8A9c1Nm8R02An51mbVaFGm1pN3vgfKuePybldTFq9OT2xorOSEBPss1pXs7UPkAAebeGtY1+nuIEW/c05jgWwQKRc034njX2b3kHYqfrXWfmy9SJrGINLYtD+fqx7WxJqu+0NqNlhrpHV8UDdl6oCVsm5622DCk3LWoQQ6XFj/ABKafhyv7U7pOI0HtK6BFq3btj/KuaRc1F25/wAy65+OKUDjJWi8BB8LT71qdHCekudUACcETVhX8vrVEAgqQAD0iqCxhSCB5V1kkZWRA8UfKarw+QP0q1Vh+WZPlWqz2brL8FLDR5tgVdDLjyKn0zVdeZPrXSfsu1piDrdQEB/+MbiKYLvY+nWUS5qT5tMVe005aIbh2ohY+S5rba7H1l7PdFF87hApz9u3VTZpbVqwg4EZrDf1mqvybl1mBzAMCngb/wDhejsZ1esT/TbGatdb2ZpTOm0puN/jfNcgyeSZ9aEH0FNjpajtjV3hCv3ScQoj61gaXYsz7ieSTmpMGMgeRogp/wDIqbtC9o86hlcSY9aMqOpWfIVSsU/LI9agGSeAIq4E+IAe1H3rldm5YNCFJMmI9DQUdgPB9zmqwTz9KKB5n9avB4PzoAgjiY9DSX0iXLwvHeLg6gxjyrSLZYYHPrQlQvn8KCtx4waJFB/NC+9V3rg844qi09AfWgKEHBJ8qoxjP0io0QIGfeoFMbobaOTExQUB5EfOryPOaoweGGfMVYU84+dBJA6fSq56Ve4jzn14q++cYkfKgcSPWfeiViwCwPTFBJ8jFTPM496iL8Q5qpjr9auAyg7hNDj1qB1i/csvvtMVb0NdnR9s27y91rFCk43Rg+/lXAB9/nV+8VuZWD0Gs7IRwbmliSJ29D7Vw71p7TlXXaR0Irb2d2pc0pFtyXs+XUe1drU6ax2hYDKRJyrCtamXCvKgsMx9Kk+f603WaS5pbpS4I8j50lUdvygn2BNc745RRjyFQYM5n2p66XUNxaf4iKI6Nxl3tp/qcVjvxntdUmVboZ96En0zT+4srBbVW5/yqWogNKTBuXXJ8lA/Wp3xe2swEedXj1p5uaZeNOzf67n9qoasL+SxYU+xb9ad19RNf6QFnAk/WnJYuuIFp28iFqzrtQeH2j/KoFKe9dc+O4592NX+6+DvwV4QSAo/zOBU7i2Pz6m0PQEtWcNE4GfOiywlfiIp25X2ng7bpBzduMf8qR+tX3mmX8th2/1PH6Vl8XUfM1YPtU7Punc0jVqv5LFlfcFqv8bdMBH2eiqBWXB/2FVgdDV7Id1Ne/dY+O45Pqxpcg+VTfgAgY61DPIII8wKsxkNrkZqxIyCZ86AT5Gr9K0gy4YAOR7jmqgRIMj0pZBjpVg7TiaAw3lUx5iq3Kx/KAfpQncPKPMUBE+v0qS3nj1NUCT5mrIHlUE2qesHyqpC8k/KqgeeKsMBAMkeVUXuBB5qsRMir8LflGfU0JJngD4UF7iDgn4VYJb8wJ9aoEHzqyB5GghTqrqaqY6/Shj1HzowRP8AMlp8hQDIP+9TjiKIKp/KJPlMUBaCRAoL7xxiTFXAfzB6npQ7h5xU9RNAZtssmRih+PyFWoIgyBRl7Z/MM+YoAjEwYPnVhiogbR6xmqMGIJb0oSYPHzogzdJwYoQob8sj3qt3sKon1NARRhkgD41RI4kfAVAWHEx9KnhOWgexoLAUicn6VFJQyBVbF5Dz6CqJg8H40DO9HBEe2KohX/IST60G6ZwB8Kh/1UVZQgflj3NVgHJHwqBmnEmpg/mG32NUTHrTLOqv6czadk+OPlS9gzDgx5VRHPhPxpujqW+2nYBNXZS6p6xBou77L1n/AC7jWHPQ8VyJ9AKmY/NV7vsdK92LqEG6yVvL5qawXLT2jtuKUI8xV2dTfsNNm66nyBroW+2LjeHVWEurwZEGnijl+EZBafQRR94u0AoT7muns7J1f5XbTueh4oLvYd8LvsOt9f8AKQKdo5xdSeNo9M1W0t+Ug/GivWbtnwXLJQjqQaWGYeUVBe1hypqiMxgfGqNw8TjyJmoIb+k/CoiAxwx+FFvHVJ9eKs2iIhh8cGqdCkbj8qKm5TgeH3zUhzwZA8qEspMAGoJH5Yoiozwam0zwfjiiFy4J3GR1oS6kyQQfOgsExlh7c1ZNs4KmfSrCkgbSD9DUKtHiAUetBXhOFj41CXByPkIoDH+L6VY8LSA3xOaCbp5mqBPSfhRd4wP5Vj2qiwb8xI+tBDujxAfHBq/BHJB9M0O2fykGpB4KmaAvDHhJPuYoSzD+gD1iqKkRMCasSojf8BmgkzjdFQMRjdP1oiylge7Edc1XhaYBXHlNBU7uUk+YxV7RH5tvvUK3COdw9DQGBhgflQGbZ5LT7ZoQQpgqfjVABvOrAufDjNUQMy8QKs3GgAkH3qgQPzASPKp/Ljk/HFQQlMeEj2M1agn8pHsarIBKqseYzVTPJINAZW5yQPeggTk59qmBwxFTceMGfPNUWrwYEkepqxcInwLHmBE1QAJnYQD5GiNpf/mGeAelQBIMySPrUAE8g/SrKAcEt7VUicrHp1qi9p/wHNBdYWBudggo13MfCxHkJrPrbFzUWim8A+ZE0WNCkMNwuBwRjqKsgDi2D8azaOz3FhbTkNt6g1qQSPAxDT14oVR55KfCq2t0cH40za7DLg/WllROST8IoiMDgsDQ8nwTRISGwPrREvniPKgAbzzEcZoty5kGfShgdQZ9DUABP5vmIqAybQHhH/cKZ+Iuva7osHU8A5I9utK2O07QGI/w5p9vs7VXIItEDzbFS54481qS+iD5MDUBA4JrevZy2hN/VKnoOas3dBZHhttfYdTxXC/Jx4xm25077YVV3aAhYnoBWq32dfuCWt92PNjH0qN2o4nubKWp6gSazXNTevHx33z0PH0p3dbLiaNYRtOi0lnN/Vj2XmqF7RWjFqwbp83Nc8Sf8J+NFDYBQ1fw5X9sjunqNrdo34i2i2l48IrNcv3LsF7jn0JMUvay5OPerLxGQ0elbx6OGPpm52q4EQDmrAJOEPwNQPBkIvvVFp/qYV01ple0cloPlVEL0O74xQW7lu4xFu4jkc5g05bLu0JbLn/KJqgVZ0ykpHVSa0W+0tbawNQ8eTZH1p9jsXWXYPdC2vm5itX/AAzRaf8A/XNaGP8AhWtSVWP/AIkbn/P02mu/9G0/MU6za02rMJ2fqFPnaaQPnTfx/ZulJ/C6PvG6M9Jvduau4CqEWV8lH71eORpvdhIq7/xJtjyuKMfEGj0vZ2gVSe+/EMOgcCa4dy7cvNNy6z/6iaAKfLrzU3B6G7qr2lUjT9md0OjEbv0rl6ntPW3iRcvMvoBtrPb1F6yfBeuJ7MYp47W1Rw7JdHlcQH61bTbNJYy2T5zVkDHP61qGrsPi92faJ6m2xWrjst+t+yx9mFZ0McqOs+9SJOAD7VsOj0z/APJ19onyugrVN2Xq+UVLg/8A2bg00MhVozIHqagMEGQY+FE+n1Fk/wAy1dQ+qmlzLfmz5VEObUXGUIxJHqZP1peZiWHvVSBysn3irDD1/WiiXB6MPI1CAxkIAfIGoE3cMJ9cRTbfcW9wvWjd/wBLbSKEZ+DOflVgHkjnzxRO6hiLauizgEzVbnPJn3zQqgE6g/CoSv8ASCI881UGcgfpUkDqZ9qCEk9RPrVW94Qi4wJHVcVNw9PjVhS3AB9jRFj0JHvVECOR8qsgJ1YeY5ih7wDgD4igvaCMAzUAWINxgvUVC5bJANVA6gj2oJtwSpEHz5oAhP8A5o59fnRoj3MIu72FS2TlZ5Lt23YkKrMR5AmqkjEn4iulZ7NvyGcm2PQ5p34bRp4XJLDzuAV58vldPG65dJ08qwGPKrVGbCgn4TTvxzj8luynsk/rQnW6kj/msB6AD9K6byvpjUS3pb5IIs3CPaKM6K7yQiD/ADOBWdrtx/zu7e7GqB6ECD1p/eng86dF/PqbK+0tU2aRfzX7jf6bcfrWdpBqQes07b7pufTTv0g4tXnP+ZgK0aPtL8NfG1Nlk4ZdxPxrnQPs1JHpWsZ23abexu27eqsgiJiVaJivM6u7q7N1rb3bgg9DA+ldTsDV70bTucplfaj7c0gayb6rLDB9q7ZYTObXbzzXGYyzMfdiaofD5VGBU8CqBJ+HkK5dsibq8+dQhj50LqXgF7gEgwpifei+BqoIQcMQD51RAXr8qEx5iiVljaxMdMcVRUj1qxny+dUQAAYOepqt3oKAjjqKgYjiaoHM1XxNAwKHw0BvXrVEFeSBS4M8UYI/K5EVBW71PyqT6H4moVjIJj0oZHkfnQF8BVhyvBofgKs++aAo38TPrQ7WHMD41WfMmiBJEMMeZ6VRUmYkfCrnoZ/Sobe3IYEedDI5kzUFnHCz71YuMMYjyiqmRifnUMniB9aoP8/5SZPIodpHSh3EdTUVycMC1QHPQxNHbtC4CRcQAckmKDuyQCsf2qiInxCaCQAeCasOQIIBHrVSOpJ9qgE/00BSWwpyelCVaYINUxdR4QOaneMcOZHWgPbtGYocY4ioE3/kB9jVtbdOQBQVgedQ3ABG2R681JA5YfDNDiTk1QUhhKkD0IoTuHM1CY/pHxqC64wcxUEHsasj2FUfGMEz5E4mp3bA5U+dUVifzfKi3gCCCw9argTtIPqaE5nIqIMFThQAfWqll9qrHSSKguFcBRHkc0E3e9SJ6Gr7wHEbfUUJUkkg7o8qC9vWQPjVhwB4ju9IoATMBZqzPUAe9AZNs8Ag+vFUwYZgR6UJjqR8BNRSFMgGfeipunkmr2g5E1YujkoJ86oksPCx9jiqiFDjHxNQOR/Vj50LKy/mBqgT/hqAptmJBH6VcSPAAf1oIPoPeqgDr8qAtxEcgiq3AnM1feQIiR61Ny4gBfWJqqrk4B+VMs6i/pyDautb9j+1LYODyT7GgxPWm0di127dChdSiX16yINNB7G1pyG07n4D+1cPngGpB9B7mrMl27F7sK7G7S3Ld1D8651/T6iwYvW3X3FBa1FywwNu86Ef4TXQs/xBeUBdRbW8nXcINXxRzCQagJiUJ8iIrtLe7I1xIdPwz9Dxn9KXe7CuMm7TX1vLyM9Knb9GnKEEncF+Bir22ycXD8RFFf0t/TGL1ll9Yx86RIPSs2VBkQJCkjzmarcc4AqgHGRKj5UQZYO+CfMc0AySPzGpvYYDfCozWgrNDYEx+1UGLDeiQvtmgLcG5QT6Yq+7ECH2+hP70vcTyfWpA4wI6c0DSkLJaR6ZoJUdDQggZBzRby2Sob1j96CSeQB+tTfcH9Rq4Qj8xWfWagRYkMW9qAdw/qGfTFQAE+FoPqKokDBX5mrJmCuKAttzy58qE45I/WoATkt61YJkyQ0edBXgzBJ+lF3hAhRIxzmgO2QIIPGM0Xdtypn6VRDcJHEdMYoTBGGz6irZCuWIHsJoQUAPJ+nSgKG2yBPtmqgk/lM1A0GVAEUW+51Mg0FBTOYX4xVzH9Ug9Imhkf1g/A+lTEwGHxEUBFkB/wCX9akgmAdvwiq8QBMSPTM1IYAyAPc0EKses+xqoUec9fv2ioAnJPyFEt0iYBPuZoKgiSCfnU/mRyT5zU75ogAD1GKvcpHBk+eaCwycOB8KoNaPIYH1oSDMYJ9DUJI5Uj3FRVx/gKffvVwTlyfeKpLb3DCW2b2E1qtdm6ts7dg/zGPpWMupjjzVmNvDONo4NQPtPJit50emtZ1GoXjhYmqOo7NtYSw1wjgtxXO/Ixv6zbX477YlZ2aFXd7CtFvs/UXci2yD/NgUz/ij5FhLdv4ZpFzU6q4PG7mfIwKzcutlxNLrCc1o/wCHWrcfiNWi+YBzUJ7OsjFu5eI6niuf4Z8QM1UxME1fw55ftkd8nEb/APim0FbFlLY6YpTa3UXPz3mIPQNFZxvaPDPwqwoJgiDHQzWsfj9Oek/JktiCCYJPmTQyhJwR9avag8/jiqAfhQPhzXaSThm3Ytk5VsDzxUFv/Ew+AmKXtYmIM+VQCMzVQRgGIkj1q17yJUmB5Coi3GMIGcnoBNdDT9ja28Ae52CMljt+lWSjnjcfzQfU5qbRkR8QYrsnsXTaeDq9Yqj/AAggf70Q1vZGkH/p9P3rjq39zV7ftdOXY0Oovn+Vbc+pXFdC32BeC7tTft2ljPWl3+3ta0i0i2V6bRP1rm3tRdvsTeuOxPmaf1GnSdm9m9k6x71y/wDiwRhVB59TxW25/EBRdmj01u0PM81x1H+FiKvPUg+4p3FrTe7T1eoP8y+3sMD5VnLEjIE+dDI4258waJYJEHPkRIqWihtj+oH5ii3dAwj1EVboxaDtWOYNAVA6MwPwqIs75MAGPLNXtO2YifhQbxHh8J/apuaJ3mfKgPcAPzEz0qd5kkIs0G49QDRSs/lI9jNBGctEg/CoAI/NHuKsJbYiXgeoOKgUyDhh6Giq48j8aIFlyoK+oxVG2QcwPSpIX8kz5mgfb1+tt4S/cjymf1p3/ErrD/1FvT3P9SCfpWIu54PNWQD/AE1d1Gz8VoHxc0JU/wD7NyP1q9vZ1z8movWSejJI+lYceRmrx5g/SmxtHZ3eZsavTXPQttP1obnZmrUSbDsPNCGH0rGwPl7RmrtveQ/y2dT/AJSRTwuxsj2SQyuvuCKWWPQitdvtLW28NqCQOVcBv1ph7TS4f5+i09w+cbT9KagwAk42z7VIXqSPMc1uN3s29l7F+wfNGBHyNQ6TQXB/J14U+V1CPrTQxsyf0AY86HxMYBGfKtv/AAm+wm09m8P8lwUm7oNTa/Pprix1Ck01UZhK4k+/FGYgQZPWRTtPptRcY92p9zgfWt1rsxR4r7g+gwK4dXr4dP8Aat44XLhylG5oCyfIVtsdn3rg8QNtT/i/tWttVo9IItqCf8ufrWS/2lduAhDsB6jmvN+frdXx08df+unZjj+1al0ek0w3Xnk+pj6UL9oWra7dOiny6CuXcLO0l9x8zNDtPvWp8S5eerltL1JP1jVf1OpukhnIHkpgVnlupNDAHmKMOQIDmvVh08MJrGOdyt5FIqEzgE/AVUR1qAjzNaZX8PmahJ8hUHBxUmPKqDBZxE59KDa3kagcg4NEysyznFQDtjmKufUUO0zxRTGMVRq7Mvdzr7TSYLQfjXqrqi7ZdCMMpFeMR4dTPBBwK9rbygPmJrphxpY8a/hY22AG0kUlpBOflWrtIBdfeAAjcazhy2CAI4Nc6gfnVg+hoW3AwSaoexoDJHpQ48zRD/TU8+KC1cCQQSP0qNgAqMHzoTHn8hVq6r0JBxmoB3E9QPhRTPJNExEBkUR6iaAsT1A9hFUXgGQKojOT86nuauAQSAflQWrBevPIqyEaSs+1AR1iKikg4IB9KCSAOKgPtRko4HQjn1oGG0kbfrQEcjJNUAD1NVJ6RVwYyTQRZBkD50RCuOQG8qAwKqCelARCg5JqgR5H50QYQA5G2r2IFLAyOgFBRgklRA+dVB8z86osOgM1Yn0HrQUJHFH+bDiPWhJP+KgMeZoGsm2SCIHWZoZAH5iaBCQ2KYAGmRtbyqCt2OPmauT0iKEpt/MflULL6/pVFsz/AOM/Cot08MCwoQwnCj45qSfOPagPaWBYTPlQkMMEge5oTM8moH5DDcPfNQXM8k/Kp8PnRJbBydxXyXkVTqA/hJUf5sn6URIcZgZqC66iJ+FDPqx9hUMTgE+9BZKN5g/SqKMOk+1TxDiPlUDP0JxQXBAMkD3NTH+L6VJBEMDPmKooQJEEeYoIY6An3qwxH5QBVbWGDAPOcVQjq3yFAXek4bI9KqFY+E/A1aKXJCIWOT8KEkjAA+VFWQ0xt+FSGAzAB9ane3OC0jjNVKMOqn6UEgRlhPoKmDAEmPM1GRgJiR5iqG6ZiB8qILvXGIEeXNQ3A35pGOlBjqwqSPUn6UF7CfyENHlVSQYipvIOAJnmr718gkGaCGeoj3xVYxLD4CaqEYfmg+vFQowExjzoL3eLd4ifOavvmxIBj0zQDceATVwfMD3qgpD43Eeh4oSrc/mA6ipAjnjyFQOV/KM+9AIPSKIgnO01ffEzKjPkIoSu8SGM+TH96gkeZHE+dMsX7lg7rVx1PoYpO1gJIPvUDelUdiz/ABBfQbdRbS8nrg0/vOyNePEDp7hx5D+1cGCenzqykTJGKsy+12697sC7t36a8l1emc1zb2lvadiL1p19YxVWNTc05JtXbi+xgV0rH8Q3l8OotJdU+fNX+tHIwcbTNWFYSePcxXcD9kdofmnT3D8B/ak3+wLpltNdW6v1qdppyg44chvhmptRQRtZSMZ4HpR39Je07RetMsdSMUkRECY8jzU0hgVzJTb0GKF9ymHP1oQrTIBn5USv0Yj4iaihwcTUxRzZkYYVWThApI8uT86Ivc3AlgPMTirCgqSQBHJB/alFmmCT5VARQMCJmH+HFU3hM7ceuaCBxP3xVqxU4JzmKoveSYwPYetQCeTOOp9KvM+NB5+X3xVlLcxv2nyOaCE7f8Q9JxzQFgR4lHuMUZURIl+Mz7UHeELAAB9s8UFqobgkGeomi7phHiUiOhpckmZPP71QU4g/eKKZcZZiMegj9fag3D+lR7nP3zU3FT5+hz51CynBSPb3oClzwY9sffFQ74gkH3H350VvTvdAFoMZH+E/r8a02+ydU+XhBPU/tXPLq4Y81Zjayq6LgoM89akh/wApAjoRHr+9bvwGksn/ANRqgY6KYqfitBZP8rTlyMAsOfXP3iuV+TL+s23+O+2RLN+4QLdpn9hNaE7L1T5ZVt+5q7na2oIiyqWx6CstzV6m5Je4zDrPFTfXz4mjWEbDoNLZzqNUCfJaL8RobAItWWuHzb/eubvWZIIPmDP31qAbphxPrin4Msv3yO+TiOg/a18gi3aS2PQVku6i5envLr+04pe24OhIPHWoVIHiIH1rpj0OnPSXPKoARO1gZwajbx+ZTj0ofB6n6VYuMAQoArrJJwxVwxyFNQTMlwPjVm65HiAI9oofAeZX6iqg++znxQIzU78cd2F9RzQhDEqQR8qZb09+60JaZj6CignccOc+dSHiRkeYNdOx2Fq7ubgW0vmxzWodldnaQA6vVhm/wgx/vWpjRwhMwQa1WOz9XqINqw8eZED610j2x2dpBGk0veH/ABER9Tms1/8AiLWXJCBba9NvNNT2p9n+H74AbUahLKj1mmG12Lov+a51DjoM/piuLd1L3zN29cYx/UZFBsZ2neGJ9cmm5OB227ftWQV0ekW2OhI/YVh1Haut1HOpKg9F8IrAQVPiU/EVRIqXKoJtxMsC09eanhnmfPFDJBkEiiUu3SfcVBCRGGMjpU3knJB9xNTwZ3AA/wCWiRUdtqKS0cmgENuMFQR5riiCAidxHoc0BDjwgifIGqkgwwIoGkAAhSGPmTFAxeIiB6VCyVAVAG0kHzmgoAHmaIACIMVDO3mRPUVXIJKGPMYFBNxjoasEEzt+Rq9iwCW2j2qCAPAAfc0FgKxwWHnPFEbcTucAj1/agdyVBb5RQ7ukkCgZhZG0nqCevwoCxP8AVHpVkbs76h3ACJPwoIrEAkMQaIXHiDDehE0s5yU+RqDYerT7UB7lzII9qsEQPFE9TVC1mNwjmasqB0LAdaCAO2VIMetEbR2yxA9IpcmYB2/SpbncCQSB0mPrQX4VErM+Zqxcc43c0280qqi0EK8+ItPzpHQeED2NFHDGAVWq2wTIM+hokVmMIHk8Ymtdns/UXILEIPXmuefUww/arMbeGRYj16gzimW7LXjFtS3sOK6aaPT6chrj7mHmf2oLvaVq2Clm3uj0gV5b8vu8dLHbpOnr9ibfZTky7bB6c1tW7a0CCdS+Ohck/KuVc7Qv3JAcop6DFJ7xi0mG9CKs6fXzu8stf+HdhjxHVu9uNui2gYeb0D9pWNQu3UaQEdSjkVzpDZ2Y9KoAYyYr1TCSefLFyrbs7KuAAXdRYPqAwqx2dauf8jX2H9GlTWKQDggxUYHkrXTcZa27I1igkWg480YGslzT3bRh7VxPdSKpbjIR3bMn+kkVrt9o65IH4ho8mgj608DCSf8AEcVJb0+VdE9qlsXtNYvepSKv8XoTluz4PktwgVdDCVg5IqYHWfhVsjBiImhAOcgVhBbscGoT6VQMdRU3T1Pyqitx6ED4VYuEHJMHmqx5fWoW9B8qC2BBmMdKoBvI0SuThiABwaBpGDNA7Tqz37a4lmAj417aNqivJdi2u97RtnbITxGvTaq/3Wle5jCk811wnhY8nrnD6y8wky5pEnEL880ZYkmSucmaW2OZ+Fcryhm83MEKCODSiXEiTFWGAyASfWmd4HyFG6oFj41efI0PeMJE1Uz1qg8k5AB96ogdTUkDoakyYj6UFoyo0wSKIgMCUA+NLjzgfGrDBT+afQUE3H0x5YqA9JOaIlHMqDPlSyem0UBytQEgyoIjrQhozMe1XIjNBBM8j50YYHDEnyMUEDoKIbiQFQAigIoQshSw85xS2czwAaIOwGSI8p5qFFcyp/vNAEk9auRySaowP6TPvUBz+UfrQTHQUSh9wKj6VACcTg0QB2ErhRyZoDUIwkkb/LpS3RVOZ+FAWPAOKtWbbBAK0FAoOVJ+NXJ6AD4UTWuqnBpZgf1celARBjJzQGOpq5HkT8annAAmgJLpWRAYHEHNX3e4SmPMeVUAQJMkj1gClmQZoGhAph24E4oNyjzqC4IIcEjz61fdmJU7gaCgwnAEe9XLDIxVbWnMCfMxUMdWn2FEVJ5k0QccOJ9etCxG3apPnkVQa4P6FPqD/eiw5kB8VoyI460JDCJAHuYpYvOrk7Hk/L6UQcN/zB8RzQqEjMt8hNQFZ4J+MVCkiUkj60I3dAaIKSMgD5VJcSdx+dQl8AkL71RAiS8+goog6t+cfEVfdBllGB9OtL9VU/E0RuGZjaR/hoKAcTAMcVZJGCQPrQm6Ww+ahVTGxpJ6HmgsFZGSfbFVPkB8c0JlTBkGiXcZgY9qCd44mDA8hxVlw35/pzVFTMSo9zVQkckn0FEX3c/kO70oYIMQflU3ATAz5mj79ozBPtFQCJxukKetUY/xD4c0aWHvCUBnOIkUD23tsQ6wRzVFEr0BPvRC6w/KABxxNL3egqxJGFNAZvFgA446jFUVB/KwPvg1W0bRuIBPrNCdo6k/SiiMqYYH40XeO2APlVd8wkAAj1zVm6HIGUMRg4qIigkwYX3qiRGWHsBVNbIyMjzGaHd60Ua3Ng8IPxOPlV98II2x/poN3tUAJ4WaIMrvyryfI80BQqcg1NsCTjPuflRrcCCAxbPEYNAE+lVzwPlTd6GfBBPXmhYO2QQwHQY+lBWxpgwDzmmWNRc07TbvOn+k0gyDBBn7+/jRL4oUSWJEVVdex/EF0QuotLeXrPNaO+7H7Q6Gw56xtn48V59sEg4Ix7ff7VRLZER5gdPv9q13Dt3+wHK79LfS6vOTmube0d/Tki9aZY6xI+dLs6i/p23Jde2R6/t866dnt+8i7dQEvD0EGn9aOT4arB4IB+v3xXf73sbXZdBZuHzxn9KVe7Cubd+jvrcXoOJ+XtTt+jTkAuBDCQcCRj7zRFrJAJ8JOcZFXf0OpsYu2mA84x8/lSIB8/v/AM1nVQ2LYEqNx9TH3xQSV6bceX35VVsB2KtcCyJzx06/GpuZTAMgesjpU2ulwbjQJb7NVAPUT/4o7Vu5dIC2nY/5RGfsVrTse+0SVQf5uR9xWMurhjzVmNvDnx1np+1F3jRBhumfjXUPZmmsCdRf46AxQ/i+z9P/AMq13h8yJ8/OuH8vG+MJa3+OzlitWXvGEtXCTxtEitVvsm8zeJkQeZOflUu9r3WEWkRBn18/7Vlvam/dJ33HjynHX+1SZdfPiaXWEbz2fpLAH4i+SeoGPKq/Fdn2MWbG8+ZH9/euYHZThvv7FTeDlkEzyDHlV/j5ZfvkXqScRvudr3jItIlsdMTWW7qdRckvdY+gP35UpQpAhyOkH4VYs3J4+M46f711x+P08eIzeplVBiPzAN0z9+9VuVsZEY5n75q2UBfE3Pl9+9QOhwFyMZPXmfr9K66k4Yt2gtkxsYMTmOPvmr2XIzgA9ePvih3sREkT5ffr9KoO/IP39kVQUWwIaW9Qfv7NUWH9IHuc1B4j4kB64wfvipCxKsR5Aj79KCyz/wCI/D796hZuoB9x9/YplrSai9/ybbXPUCfvpXR038P6y9m6VtL6mT9/3q6o5UoQMFT8xVqhYwkP5Dqfv969B/wzsvRH/wBXqd7DpPPwFWe2uz9KsaLS7j0MAf71rt+xy7PZOvvYFhgPNsVvt/w+qLOr1KJ1gf71m1H8Qa29IQraB6KK51zUXLrTeY3D5kmaeIO6bnYujEf/AKww4/q/2pVz+IWWV0mnS2o4Jz9K4vgYjlfbI+/9qgQxKkEe/wB/cVO76Ntd/tTWX8XLhIPQGB9KxsQxk7gfeam4jBH0qFp6ff395qW02myfysCYnmKmQRINBEn1piB0O6dvXmoJIPtUhfM0feIVhvEZ6iKhuJEKAkg8CaCgr8gkD1NEbilSGAYjMgRStpJwQZ+FUVYEkg/r9/fpQNFy3wqkHzImlsCcb59DiqH19qsgc/vQQqymGBMVagH0qkbY0gn+9M3hyNqE+hEj50AlVnBB96hlTG6PMVYCQSQAR5Gasm3ODJP+KggaQFVA3mep+VWqoVJJAPoZofHEDI5waAtGCPnQO22ohTmOWMVR7zbAMj0NLENiYNQpsaMyKod4dg2nxD8wOKVsJBIBjzqwzmTumfMTULYyBHoYpoCAQZVvrVyYgwfcUSqjEgBh5TmrCWxBLg+gqAQyxBBHsasKT4g8AdCP3qHckkKBPxNBMkzQaFIXycxiDgUt7jHBAA64pe2aJAytIIqijBzEE/KrAPAbNES24SAQKJLT3mhLTk+mazbJ5qyW8B3MOTPvmpvx+UZ8jFb7PZLN4r1wqP8ACBJrYun0ejAJ2lvM5NeXqfMwx8Y+a6TpW8uZY0d27EI6g9TxW+z2XbUTeubuscAUN/tYJiyk+pxXOvau7eMu5jyBIFcpfkdb/wDWNf0x/wBdh9TptOo2KDGBt/vWC/2nfaQoFsZ4Mn51hDDAHIo2d3MzmK6YfDwl3l5qXq3iJve4ZLsY5k1FZuFNUWG2Cgnz4qgwA5IPtXrkk8SOVto9rYlB+lTwzkMPbNCGLHDD4mKgW4ZhZjyzVQxXUKQGOccRIqtrE+Hb880ARzmCPfFGzBhvJJIEYAAoDFvOVBxwSRVEKBDLtb0aaA3jwpIPFCrnMqpn0ouzd5xwfKc1RO7LgE/Kg3DyIPvRiJwevJxVEhfX9akf5/pVz5AeXNTxdFoIZdJJkj0pcx0zRrc24gGcVVzcDzj0rMRI4ifWakkYwPeqBJ5JqoHnVBE+tVI6zUkdBREHmKgGYMgfWml96SFAYcmZ+lJj1FP0lk39TbtLksY/vVHc/h/TlNO19hm4YE+QqfxBqNmnWwCNzmTHkK6tpVsoLYEKoge1eT7T1R1OsuOIgGF9hXW/1xWsu4eVSCeAaoEnrFQjqSa4ohHmRVgIM7ifahkVe2eBQNYo+VBnypJaJ8I+VRVdTumBTSgdQwIJ69aBW4+Zq5nn51CEng/DFBuHQfvVBEr5VXPANFJbEAR5VTA9SaCwGGQQI9aKFdZ3Dd1pUxU5qAvArQQT74q9+cKOKIKbogiCBjFLKFQSSAPWqGd6SOg9hQkzknn51Q2zlp9qh2+RJ96CuKtWKkEAyKgJGNozReL2PpQGAbsk+FvKKAoVjcRQGRzRq4IIuAn1oKLiQskwKgyOPnVtbIPGDVQ/ABj1oIS08Ae1QOQZ5HkaoEkRIirCqTG7PyqANxmeJ8qOUuYjafpVqUXkKVmDJk1VwiTshVBx50Wh7twYAJqQ4yxEVYvNwxketRlHKGQfnRFCOrfIVBEcE/GhiemasEjpVF7iDhR8qiuw4Y/tVjcenPwpd51W05DoHUTB60WTZwAuAliAR1kCgNtlEzjzrNpL3fW9zg4MYkVpW8yggAQehppKobvKmbyBBAB9TUDG7gHaR0nmlsu05BqAiR/iGfLNCY6An3NDAop8hVNLFxlyoAx71ffSAHGOpFAQ3MGPOrjjcwE/GiIV6qQR9aAmOlMUASQTu6URuKTLIPfn6VJV0GzDPG8IPMzVG2+8gMCPlNWwcoSpJB6DFK3EVdJsUAcsPYCrDovQk9DMRQhx1opWOKlv2sEL8wCAR7VNveEkMZPQnmgK+QoSpXBx74qzzwUTKVPWqkiiVwqwSGBORFEO7MlRHvTggDdJEQKrJEx8aY27aMADzApTCcyakspoUbY8cH0M1feFTIJaeQTSzGJqtw8qsx+ktM7xY/Lt9RmqcXCJkuI+8UM0QBAkSPpUt1yshcjqKKVmmbkgd5B9RzVbbRBKHcfImKs8pQ+Hpiq2seJqM7A/lC/CpuLCCTipluE8qEqcsARTTdtthhuPnEUraDEULLt/2+/vFJZkXcaCVMbNoMcEUpxcU+KR70oEjj7+/wC1OtXSJBBII6Zq2WEsoNxnIogy9RT2t2iimSpPypZtrBIMx0XMVmXa2aAdvn9/f7VIMALMjqOtU5CNASI88x9/tVrcYnGI8sff+1buN1uJLBBnmHg8/mP39mpNoGQxBHlVKoGQRPH399Ko2fDu6TH399Kx3T2ur6EVEnaobrMz99aAd4PDunofX7z86oAqZBCkfT7/AGojfZvzKuT8vT78q12/Sb+wmZyJ+/v51Y2/H7/t9aYlrvYFsNuI4ifL/atNvsnUuJKhB/m+/QVyy6uGH7XTcwt4YogYM/f+wptjV6jTtNm4y+x/b5VvXsmzZG6/qBA6CB+vtV972bpvyW+8YdTn74rjflSfpNtzp334aNH25q3AW5YGoB/wjNbLml7P1a7rthtOx6gRHyrkXe1nURZtKgHn9+lYrmu1L4e4Ynpj74NdMOr1upfGPgswx5dtv4dthg1q4b1vmAQPrSryafQD/wDUn3Dqyz59a5NjVajTsDZvOh6weeOnzrqaf+I7yjbqrC3QYEgQelbz6ePV8W6SZdvDPd7WuwRZtogz0nz/ALVkvavUXZ33W68GB1rth+xu0skCxcOM+E/260rUfw27KW0t5bgPQ/3+NZx+JhjxEvUyrhtIkhzPXPvUZwZLWwfbHnTtT2fqdKJvWigz4uR1pQKAZJOTjjzrrce2cMc8qKo0+LaR0PxqzZuSRnM/v/eoXIkKBkyPPrQi5cJ5OT5/fnWvW4m/OqJkid5AyRAyev8Aeri1yoLE+Zj75qHeyqWUGYjETxSlCkjaxBxg8dOtMfJl4M3kHw48vv4ihO4ztY59ff8AuKtVaJiYjIz5f2ptnSam7As2XaPIfflU58Lok3HM7gG+Hv8A3FEe7uRErjqJ6n+9dbT/AMP6t83StsfM/eBWxeyuy9HJ1OoDNzBb26D2Fa7L7I88tp3MW/GT0XP3zWqx2Xrr5xYKg9Wx98/Sum3bHZ2kxotPvPQxtHT49RWW/wDxDrL2EK21PQc9Ovxq2SckjRZ/h4KN+q1AtjkgYj4mmo3YWiuBO8t3LnIDGZ/auBe1L3iTea4SesyPl86WFDCZUxyDg/eDTc9E1t3rv8SbfDpdOiAdW/t865uo7V1t8nvLxg9BiPvPyrJsKghh7Y5+/wB6EGOM/v8AePnWe61bdCZwxl1IPXM/fWpsmNrAk9OD981QhsSPT7+VUVgY+vT7x9aiCIdeQfv7/SqLjgj5ff3ipb7z+mYH0+/2phKkHft9hg/f9qXwkLDAiBz7/f3FQBicAn2+/vFFNoYX808kY+/9qvxk4IP+k/f2aEQFkWC0A9BmiLWoDbZPlxSio/8AP395oZA/3+/vNJ5ODWcMMHbniP3pYRjMZA8quQcZ+P39/GrCg8HP39/+aVYgBj19avbAzxUJcAeKQOOv3/4qgwIykmehikRIX1o9w2ALAjqOT9/fSrNtNxBcKOYPNRkUDwJP+bmiotxsA7WHkRVk2ystAPoZpTO5wSePKmm1a7vcupts0TtyD9R9/OgoG0JVM45YxVHeREmOcUACtiQKvbtMq3yoNKWtK6E9+1thyGQmfaKtdC92TZAur/iU8fOsxd5O6GJ8x9/fwqC7E4InBg8/CkjW41nszUltiqCw6bhP61adna1nIKcDJaIrIhAuF7L7W/xcEj3p1wX9RbKXrzm35bjmp5i/1KMqxEKekjFWYuuPzeWc0Mi0dqKCB1NUbhbLY8sVWBi0oybg9gc1GJT8qGPMiaAwzSYo4ESu5SOIMigWW3NJyasbd0MTHpRS4HiUNPUiq3JHiRpoLCAMQzER5czVMTMAY/zZNOt6a7qpKAsf8TCPrW2z2MRBu3J9F4+dcOp8np9P9q6Tp3LhzVKsQNp3DoJzWvT9m6i9B/5an/HzXRDaTRJ/QPqay3e2Aw/krHkWry35PV6n/wCLF0/Hjj+1abXZliyN11i5HUmBUvdoabSpCCSOi4HzrjXdVfuNNy4zdYoTdLMCDB9as+Jn1PPVy2fkmP6xsvdqai8p2RbEdDmsTMXMsSfUmoSedqn4RU3KBlTPzFevp9DDp/rHLLO3lAWGASKvx8MoMelQERAcEeuKva3Kz8K6sKJScqVHoZqEhiP5hnjNCSwJkZqDxHjNAyXiYUg586osZIK58oqlVRJaDPQHNX3rDoBHmZoVewBAz4B6RxVSoPg6dTVC5uJLifpVHaTwR7ZoDNy4VALE/pVEzgqPhihgDIcH6Ua7gIZTngjNEDjrI+tWJ6MPjijIY+EIZJxilEwMCi6GC5wRjzqboPTFLFwgz54pqlmAJkx50F4K7o+Rqw7AYn4UHfWwQdmfLirOoBzx7RVFlY6imEIUGZ86VM8Udqd0YzWRUgEwnzNSSeABRsh3GgI9QIqixMRNQxHNDgckzUlegPxNBPjXof4e0RRDqrggvhJ6CuV2bo31upCABba5do+lequ3E0mnLsQqIOK3hj7qxk7Z1YsWO6U+O5gGeB515eAJDgR9aZrdU2q1DXXnPA8vSlL41jM+dTLLZVHYOJ+dCWBAhcg9TU2Ges+1FtgTBgVhFrMggAewqGYyfrVSTiQPjVnYB4mJPoKACDRIdpBj51RZV/Ip9yagZoMAe9KQ1rZuJ3ggDymkm2w8vnRC4y/1GPI8VbKCu5IJ60ngCF25LD4Zqyyx/VNAWJ6VIM5NP9pv6WP9InzopYenwqAn+kH5VeYIIAM8k0vkngDkkySZolYMCHJ9DQeAckn2FWGWMKZ9TVQRtlDmpM4AzTFukgBlGMAihuIynczGD1qa8tBVSMwR8YooCxLD4ZqlcW1MZJod5PtV5TgbbR0J9TihnBhR71e9RzEiqLlhCL9KX6h/6vvmUwcx0iqdS43Az6TNAV8yBRBlQghpPoKcIFZHNRmE8U+UeTEY64pZIQxtUfWooAx4ANEVbA4nzxQs5PU1AJ6zV5RRUTlhHpRKyoQRuP0qbQFyc0JYTipVkON1CZChWPnmlXGdfCxMelAQW4FMQFQN48PEHFVCwcGSfSsup0b6hg3elYxgTW82kJlWkemaAsokbWkcZiiy6I0+mFlNu4mKaQxgKJ86sMxOAB8KKWJknmhsIU4kgfGnJd7sbWIZSM4mlRjpUBI6D41AyEI8EE+RNC1xhiAPbFAAQQczTC4uQGXA68mqEkk9TVqBOTTTp+Cp8JzQwikgtkeQmlqSJgcUJI6GoY8vmaLdBkQPas6a2Ab+VkU0BSNt2AfOc0BBMc0JDHFa2zozulCyCW9sUJYCIUD60EEHmjZlb8wE+YxUv+rPAC7EQSY8qqJphswJU7h5ipsYRiJ4nFXeuE0HZEQauAKLuz/WwXMYoDsBGCfc1m7rU8C7wrgNzVqFcCQVY9ehpZbywPSqJJ6GkibMa1AJJ+WaAhMQCfeqDOMSQPSmMVYEHBH9Q6/CteYaDuIECBHpVMQ3JJP39/Zou5ldweRxwZpe0TEz9/f2ampzaf8Aiis8GoEP39/fxpoBUYGPM1cgjJz5Rz8fvrV7vpNfagWAhoIHn9/fxqBEb+raSeOaosAQQJ/1dfhQFzEbh54Eff8A4rLRvdMCccdScUB2R+aZ6D7+5qhdZDIJn5/f351A6Nh1g+Y/f786YzXlKi7BPgmeCT9/cUTGeoHtj7/8ULI2dpDD05+/vpQHd1n7+/0pd5HiCPHX7+/0oCSODHt9/cUSq0Zn4ff3FPtaLUXPy2W9zgff9qnfhhzTtyyJVwcOoInk8/P74q1tqx8J2+jH9/vrXRt9jvzduKgHQZpncdnabNx+8IHEzOPT7zXny+bjxj5dMejfbli08wFJ8oEz9/vWm32dqrg/IQP82Pv/AHrW3atu0h7iyIBjMD76/Ks1zta/dMSEn/DiuVz63Uv9cdN6xx5p9vslFQnU3gPY8efPxpm3s6wYI724DknOZ+XU1zGZ2lgwvR1Jk/X7zSma5lXJxgn9T+tdJ0erlzkzc8JxHTudr7Rts2Qo6T/t71kudp6q4TFwqD0XH30rNmefmPvz+lTcoEgZ5H38q3h8bpY3d81m9TK+J4MFzfJugt6zn7wPnVQgICsPjj74NB4jlVMD5feKo24gOwz5Z8h/evRq8SaY2N964YET5/D+5pQJaImT9/vTReVV8IZiRkHg4/3q1vCT4No5xmc/7VrGdrNvcEhgpLACc5+P96jFdxBaeo2j3/tVtubG4Hz6HoP70uQvnP8Asf71NTlrd4GsAg7B8fcU61rtTpmXuLzJxMcdP71nLmT+3x/tVhRuHv8AuP7U873T/wAdvS/xHcYbdXYV1IyVwePKtRTsbtGYK2rh5/pPX4VwtPo9TqNos2HbAzEDgV0rP8M6m7m9cW0PIeI9f71uZZZeNE8D1P8AD11PHprquOQDg/OuS+k1Nm4FuWHmRmJ6ivT6ezouyl/maxp/ws+OfIUm/wDxFpLZIsWmc+ZwOla1jIWbu3Is9la/UhA1tlRRjcYjjp8K22f4dRFDaq+F9BgfeKz6nt7W3gRaKW1OPDz1/tXMuam7cufzbjuSepPmP71iduK3Vei7zsXs7KKLjjiBuPzpF7+JzgabTqo8256f3rg7HK74O0ZnpwD+1VthYnjj5EfsKtyTf03X+1dVql3PfdPIDA6eVYzbbJBLznGSOn/4aqROIycfP/cVQMmZMjkfI/uaxd5cm9cBaNxAPoPv4imrsKjBk8+X3n6VRuQsGGgdR6f7VAUaB4hJjGRyR+4pbuaSeLuqcjk/H7+dAPr9/wBj86YdOzNMgjmfv41RC28CWYY4gTjPzj51Z4hfNQM4wGPl9/IfOiEPAKD/AFTB+4j5UJvEkbFCAcGMxH38qrEy3PJ+/nU1pbd+DBatST3kDy69f96q6GUDanx5n7/elmSYXn9/uPnUVCMyR9/+PlT/AGp/kWLrtBLHiPv6fWrmR5ft9x9KLvBEOoIzPn98ihJRjClgfXP3n9acrPAQJMff3/YUQWMyPv7+oq+5bBUgg5EHP3/aoVbiDOcR9/cVbUkEbjTJIaR14+/70vch5Eeo/WPvg1bI0SxAn4z9/vUAVRJBJ/Q/Y+5rM8LfKd2GJ2NMdDj7/wBhTFtsqEsB+lLLkLAIzggff3ioC2CGMjM/f3zWuU4OF/TqhtuniPDAyJ9aU5dkDGNp4j7+/jVHxMS6gn6/f31ot1sqqkuvnnFZnhq+QqPv7++Ksqfv7+/hU9FIb78vvrVMz9QR5Z+/uPOl3The5gTkN6ET9/fpVShGVIPofv796GT9/f38KIISCTwOSa1JIzysKp/K4nnOPv78qgRwJgkeYyKkII8QJiQAf3+/1q2ussIqqCOoMzV3sngQRiJMAHzNLlBOCT08qsXLhILncB0IxU2r1Uj2P39+1ZkmNW3ahcO7BK+QBoxMSPv7+/QdqYhxJ6HH+1EQyEjaceWaZXfBBF3OSSSPPNBuWCCmekGKnedKfY0Wo1GVQhT1bArncph5yq6t4Z4WBDke4plu3dcxbBc8wua6tjsdFzeYufIYFaWu6XRrAKr6LXnz+fj+vTm66Y9G83wwWOzdS6xdK2xzBya2po9NpxueCfNqw3u2bjSLKbB0JyaxXL9y80vJ9ZNcfxfI63nK9sb7sMePLrXe1bFuRa8UeQgVhu6/UXsbtqHEDFZCizglffNEFIEqwOY5/vXfH4nTx881i9XKqZ36tu9DVF1JzbA9sVTMeSCAfSqUg9M17MZqOVu6aioUJ3EQeCOaooYkEfA5+VVgDk0LN5Gs48reEllwRHwqwxbofhVJccGVJxxTFJQ7iAIjIMR64rWWkhTR5UaKWkjwnnqKY15GZmOWYzO0QKE5O7euenFTai3FQQTvA9iKm9mUAWjHmDz8aBwR0+lUhnBOBVkSoO7nBYe44q9hP5YMCcGi8I/vQEAyQDA5xU0KMqcyB6iiDDyFRQVHhcwfviqLwIIB9Yq1INthUYE0oiIg0RZWwAw+tF3RPBx5nFJChtu4IzMCINH4SZZQoPGYirZFVZQywPIzSXJYxJNTS78GRaAPJM/CoASv5gQek0sGOSabp1s3LhF5wgg5gnPwoQDW28j8KEiMEGasqybkVwVmZHWrLvPiOfUVSm7uIA+VTc0zJq9re30qtozLCoDguskgmlkHzFMtsikiDBxNUxUcAGetAEgU3TWbmovrasoSzfT1oUD3WFu2pZmwABzXrOyuzV0VmW8V5ss37VrHHYdo9Kmi0wtrGMsx6nzrz3bPaA1V42rbHuk8v6j51t7b7UGdLp2E8Ow/SuASB1rWWXqLVSMCCQPWrW4VMgCqx0FUAxwAflXNDWLFZAKjymkiT5/Gm2gA0MceU1HRZJJIHpQK5yTVyoqbk/wn51AxPT5VBe6eBUKseTFQ7jzNTb6iggVZyw/WituttiYMHFBtjrVQD0qhjFYJWD5mKX3jER+gijtuVMSIPQ0V20VMqcHPFQKBLTVgDqamzxQWE+9VCA9TmqDi2KEsOgqgwgwpnzqwWIiAOtBQ3NjzptvDbbhxxBPFJMg5aq+JNA9raAEmY6Rml7kgiDVI+05GOKYAyDvLeAfMA0Ct5/pUfKozPIndnyFWzM5kmT6CrCEDKkeU4oK2AHJqyAPyqR71cZG5lXE+dCWHBBMcHiiKLHImKIOLmH+cUBPkq/rULMepgeQigY1sqYAoI83A9BmrFxhg5n/FmrZVwUg0AHZ5MffFWGzKoAPXNDu8UmrDe9ARJIGTPvigjzJo95jC1DvHMAHzoABI4pu4OAHweJFLIA5afaoCgB8PtJoDa2UU7iZ6EcUIUssAMTVrfIABAgeVWZujcC2MQTUVRBEgkD3ND4QMsSfIUJxiD8TUBA8qoPcP6VPxzU3vERAPShDepqFpPBiggd1/qijDK4h2hvOlhS3CVe09SB9aC2QgTkjzHFCD6U1LndmNxZeoiBNXuQg7doJx4qBYZzIFQKxOWA9zUc3B4WMRQj3HyoLASJkkzwBVggDcEGOhNVnEyQBFWAD0ifM0NKF11wGAHkAKIOHI3EKRGaA7ZO2I8yI+/v0qT6j5UBXEb85YsDmaAEDoaNN+4ETPyoj3dwSzBG6xQLDH/D9/f3zULHqR8KZcRFG4gtI5JxS+8ySIAzAH39/KiLCOeZjzOKhRVMMSSOgH39+1VuYrBYkT5ff37VRE+cff3/5oo1dbeUQ7vMnHy+/rV9+DO5Qsj+k0LWtq7hBBxM0Ee339/pRBbWZdytIHzHwoD5kkT9/f+9WCQZDAR5ff38aZb3OYKtcPSBmfv7xUtk81fNJG3yJ+/v60Uj/CZ+/v/wAVtTsrUP8AlhV82xWgdlWbR/8AUXjHpAH1++a4Z/J6ePtudPKuVPp9/f7UdvT3rv8Ay7bH1Ax9/wBvWul3/Z2n/Im9hmYn16/fFLudr3CCLVpU98/f+xrl+fPL9MWvxyc0FjsrUMQzuLYHxP3/AL1q/DaKwo/EXt5HrBNc19XfvGHvGD0GPv8A3pJGTLT6j7+4p+LrZ/tlr/w7sJxHXOv0ljGmtAkcSIH3is97tXU8KoQfP7/3rnEDyPsfv2HzohcYDzB88/f/AIq4/Dwn7eUvVvoT6i9c/wCZdJ+P360sxiTn9/uPlRKEYQQFbgAZB4+/nV9w8geEjz9PufnXpx6eOPEYuVvJZ2xgEj9fv96gMHj3n4/70ZG2ZbxDoB1/8kfKq3gNO0Eev35A1tk1u7ZRsVgxHQ4B/wDJHyoEc7SDGzmGMkDOPkKE3LhEEjJmI6/+T9KGQxlQdvIEdP8AwPrUkatNK2Wblvb1yOfjVMCk7UWAZkZ9f2FLIPEGeJ9eP1JqBip3CB1/f9hVZQk8F+cHPsP71QzkSTE/Hn9xTdytIYDcTErj0/vTrHZ+p1Pi09t3GDxHr/ar5GYYPAAH6T/tUI4BaOn6D+9djT/w1qHH89wg4jk8Af3roDszsvRLOouBiM+JuMzxWpjVeXt22uH+WjOYkQCTME/vXU0/YvaF8jdbVFH+Pyny+FdNu3dBpfBprJaMSq7R0H71ztR/Emrug90EsjzGTwf7U1PdNN9v+GrCIG1OoIxkCAOPM0zvOyOzwdiLccZEDcZ9zXm7mo1Goab192k/1HkyKTJU7lJkZB+BNTcnCu/e/id9oGmsIgj+rpgdPjXO1HbOsvhle+0dAvhHXy9qxltzeMKZMfUCoQrSUeBE+IehP70uVqbUzMzyZMnk88ihIbZk/wBPT2/2o2UqchiZ56cig3ELEAY/Y1k2shRwDukyenJH70yxeuo29UVtufEoP+GllpYZ65AHqP71dpN7KCpg+fsf3FEd2z/EVtkNrU6dNsR/LA9enwp34TsntAzauKjnMA7TzPHxrzkBZJKggyQMnmf0NRW24UGYgEngwR+qit9yuxqf4e1NsTpyLgAxODx/cVzNRpH05AvI1smZkTPP7EfKm6ftfWacju7sLOQcjkfsa6dj+ILLjZrNKAD/AFLkHkce4p/WjhSgghSx6g48/wBwaoFgwG+Bx4cen7ivSPo+ydcDcsXVtt+Yw208zwfeuNrLOnsuFt3Vuk4JXEHj26Cllhpi3AZgnrn5/wB6IvcOJBjGfl+oHzqFwMg45/f9CahyIEzxP0/UCsIubZWTIM9OI5/Qmq7vPhcOR5ef/kfWqkcwI5yfj+hPyqvEcDn0HX/yPrQFO3EEf2/8H6VPETJ+U/T9R8aNWYEKX8I6HIjOPlPyqw9oNLLmfhyM/oaKWB5ST5/v+h+dGEMAmFUmP9vvyFRnLjDrByF4I9PoRUKMVJ2kIOT095+R+FCJuVXBkn1Jj9Pf9avvnCz0Ppn2/X5UGBINvPr+n6j4irLExLcDnrH3B+Bpo2LcGH5IPUg/X786oIGEi4MdCYP3j6VUAmCefuP1HyqoE4k+v7/v86AipRcgwfTB+/0PpVB4iAcff37GrBZTABEYifp+3xFWtzEMA0xng+/35GgGSTkDHT/f76VGAiTAB+/v40ZtqyjJUkTB4+/2ohbRT4FN0+/X7FEJAE+EE/f39POm/wAxYDGAIxE/fX7FD/MAOQuMiI+n31oJ8zn3z9/7edRTg6BpZZ9Rj6UDOrAg3CAT+WMR9/vULB23OWYnk/f3zVbc4H39/saQULZnwgt7ZqTAjZ9/f3xV7WEQRny6ff8At5VYZwCNwM+efv79af8AogYxxRESJMe1OsaK7fiLZUf4jj6V0LHY9lTNxy58ogV58/ldPp810x6eWTlC095oRdx8lFbdP2PcaDdbYPIc10muafSrA2iOiisGp7YaYsKF9W5FeW/I6/W8dOajrOnhjy329NptOslVxndcgmk3+1NPbEW/EfMcVxb2ouXyTcuMQcx0oAojgn41rH4Vy89TLaXqyfrG2/r7uoJQXQqnpx9ax920Hkx5ZqBCeFFQbhwQD717cOnjhNYzTjcreQyQYg1YZj0FEbjRBYEDGRULox/Kw9jXRlWyRyKraAckUSorcNwJg4+FF3TBCwAIBjmaoAOVEAmOInFWrktLICJnyNQKx4AA8zU8KMVcliPKoLCh5/Mp6dc1a2VgksD5CYJpRYkghYirgnrHn1pAw7wZRSB6iggk5JY9BUJZMK7EDyJAogCWll5zzFAMzwDRKCo/MM4IImiYW5AyoJ6GaEqCfAQY9aCvGmUog7ltzKGjzxUO9P6SB68VTOGMkAeg4qi96qDO5ZwYMzVgIQSjjygyKWDPCk0ew8sQo61BRtPtBgweoozpHS0l18K3GaDftJCiR5/vR39ZrLlq3YuLZNpcggEN/akJ/oVdQPCsnzNCfIkx5UTOrcqAf8p/aqG0mAxE48Q6e9XaBEAypMiiYXQTPl1qFH3QoB9jNCSy/mPwqAtu9oZSW6bTVbU6MQQeCKgeOkmqJJPAFFXFwjw7Y96ord/wn5UJAMyTRqzqIV2A9DQNI6/vVfKpiJJ+lSQBwTQSnKjXQAok8ADk0oEmAqCTgdZr0/Y/Zo09vvdQJvMMDEKP71ccdqLsjssaJO9ugG+w/wC30oO2e1O5U2LLgXD+YjO2p2t2n+DtmzbzeOJ/wjzrzLMXJZiSTkk+ddLe3xBZIJJJJz7VRIxtHzzVCKuRXJFnd0x0xQ58z86ImSAAaohsSInzxQVRoQRBmTxQ4wC3yqwVRpEn6UFMpQxn5VM+tO72SCkBvI5pJZgxMwfTFBe1uo9KLaP/AJF9aD5/Gr8sCgrchkKt3jlgBJ9BM1CROFHymiBWMnPvUlaCizmOkeQirF1vykyD5mcULMSZj5CrCO3APr0oKdNhkDFCCROBn0p9qIKsRkUt1Cchp6UAAx0+tXujyz5VW4bY2CfPmqJZpz8hQSCeh+OKsrHLD4GaswQMGROSZ+FQ8RRE8AJwxokubJG0QeaX0qj7Zop5JcHuyYHSkk+v71FYqZBphQOm8HPXpQBuXZHiLEzOIiqBHp8as24EkqKh2ADxFp6ARQQsJMD6VUk8TU3KCIWfeagdwTBgnyAFEF3JgEkQRP1qgBbIO4fDNDBPn86raaB57u5kHMZ6UDvtbCKI4nNBBGTTNylArc8SKBe8xEmoAT1MUVy2U6YoQCeAfgKAhaB5ZR7mre3t6j4ZodrjkbRzkxVwJy/HkCaKEjEyfaqUkEEHI9asFAPykn1NXvP9IA9qIYNt0wykHoaA2dslmA+FAxLGSZJ60QZgInHlAoISgWZJPkcCqDwfCFx6TRsitm2fgTmlGRyDNAZZySZbPlihgx/vVEn7FSTQSM9Knw+lEqOeFMetU20CZnPQz9/fpRR98SsFd3v0FTuiy7kJMCSB0oAUBwJjzxNWLziQkKpzA4oILbxJBgdSYqFQsSRnoBNWbm4Q4M+YxVXLbCCSGx7xQQFBPhJHqYqd4dsAAHmRg0HwqAnOMfD7+/Sghk8j9T9/fnUgj/x9/ftV7vufv796nPvPHX7++lEUpIIM/sPv760xtjAH8pPUcVdvT3boAt2nPqBj5/f1rZa7IvNl2VB8zXHPr4Yc1uYW8Rga26RIMHIM4+/vrQgMTABJ9DJrtjS6TTEm/d3T0LRQ/wDEtFZWLNrPosfWuF+Xvxhjtv8AFrlzreg1N0Ai0QD1YQPv/atdvshom9dVY6Afv99aq92lqnB7pAF/xDNYbt6/cP8ANdj6Hj/x+w9ak/kZ/wCLrDH/AF0+77O0w8bB3HmZ9eB98UNztW3bBXT2RHGYA+/965QPXP7/AH+/tVgg+Xzx9/tNa/i7/fK1Py64jTd7S1Fw/wDMCD/KPv7is7XWZzvJdT/iyfv/AHoGPqfv7+oqiJ/SPv5fA13w6PTx4jFzyoyEbKMFJ6Eff3FCwIMEfT7+5qthweOsnHx/f5U0NsUB2DLEbRmPvArqwVJ5k+8fX9/lViTiD7T9+g+Bpk2iTsA4/q4+8fSluXCgMTt8/hz+poLCcywHWSff9pNSUgEAlvKI++gpfw+Hyx+g+dWPfPnH1/U0BbyJAgA4n9/1NV3j/wCIxzE/T9BUx148v2+UD41IMwOf3n+5+lBZuB28QHuMfH9TUNqZKQyj0+nyj50VrT3L5C2rbsD5AnH/AIH1ro6f+H9Xcg3Ctsc5yfP9f0qyWjlDdxkH26/+SflRJLkFVbOQBnHMfID516ez2Jo9Ok6p+8A6sYAoj2h2VpB/6dVaP8IHl5+1a7ftdOHZ7I1t/Isx6sY6f3Jrp2P4aUeLUXhEzCiOo6n0FI1X8RXxuFm0LYjBOTxP71y9RrtVqDF2+7dOYHQf3q/1hp6Jj2R2eSxKM6+XiP3ms93+JLanbprBgYljHWOPhXnS0tJ6mZn1J/QCrCmPUfrH92qd/wBDff7b1t9TvuGImFx0n+1ZLjJcBJdg5xnPpQbAG9Jjj1A/QUIONx9z8if3FZt2bHtdRvg7WzI4iSf2FL/pI9PL0A/enW3CeHe0A4xI6CqMMQzAbWPPB5n9hUAhvFnzxP8AqP8AahLA2zx+X/8ACP70XdbgSjBgOcQeCf3qdy+1mI8I5PTgf2oibvFx/V5f5v8Aalkzb/6fP/LTSio+Tuk9OPzf70IcBVCKAQOeZwf7UVaF0MrABJknymjJtmA4AYDJHB5/3oO7ZwzyOvPstRLLM3hKnPmP8RoDlds2gpIH9R9AR+1LYkP4vP8A/F/vQG2VQAkSR0IP9P8AtTA5RjgMMyDJ6g/vQKhisCciPLof7Uf9R95z7g/vTB3RIkFWkD05ND3ZNvwHeNvI/wBP+wqoHYI2giYjj0I/YVCwMkE4z+jfuahPiJzgzHxB/c1XdgER/VyI4glf0ioLAIIgweJn3H9qvvCcsA2JAj0B/Y1QU43MFJj4TH7irJRQSssRkE8Hr+hNAYW2zwpKgefHP9jTtNoL+qud2mWjkmPvIFZtzCQfynBEdJj9CKEFzwSG94g/+R9aqu1d/h3Upb3IEdskr5c49eTXOv6fUWDsuo9uJExEjjn2I+VNt9sa20qhdQ5VTuAOfIx8p+Vdmz/EemvLs1ljbMgwNw5j9xWtY008yQeigH35M/3H1qwtsjggR7iI/sfpXqn7N7L7RltO6K5z/LMEfD3FYdT/AA5qbUtp3W4BkKcHzA/UU7PocQqR/Vnrjgz/AHj51QJUYBg9PTy/UfCn6jTX9OSl+06xIJPWB/aD8KRmem795/vHzrOgRYMAHUerA5Pr+hqBVaSrKpHRvOePnPzq+7IeAFcf5SDHp9SKFlCgEtunyI8v9vmKgm11AMHaeCMyI/t9RVhXMHiepwPvr8TU70qBtgRMnke/1BoheZzD2w0kRmIz/fHxoB/lhoYFgMHPw/t9KpnBAC454GT9/qKjogYqDx8QceftI+FRrTAT+YHMqfr+/wA6ChJ6n9vvPyNUJngzxzn76e8Ve5QkEQ4PM4+8/I1ag7SQkgYOCfSP2+VAQvXFBAIg8zn78/nU32yQCoUdYM/fPyIoR4jiST5DP3+81t03Z1+7GO7XzYR9PvB9K559THCbyqzG5cMwTdlHPxEH7/ejtae7c/IjPPECR9/7iuxZ7LsWxL7rh9Tim3dVp9KoBYCOFXmvFn86W66c27Y9H/5MFjsckA3mA9Bn6/fStyabTaQBoRY/qaJrFf7YJMWrfhPXrWC5fOocm5cYY65B+/0rM6XyOt5zuo13YYcOvf7UsW5FuXIxA4rnX+0NReJhtq9AMVmFsMxCbTPm3p9/SgIgwRB9ff8Av95r0dP4fTw83y55dXK8LJfoT58/f36Gr71toU7THGJoR94+/vFEI9fv7+yK9UknDnvaBkLZlZjIzRKoYna0wJzj7+/OgIzmfifv7z51W1fTH39/2qoZtIMlTHGD9KEtk4HpmaoeGNpIPoKMOWgFFaOsff360FAiDuPsAKAkkwJ+A+/v4U0ohgybYORJn9Kshfy2trE45z7igWEJy0gTEk9aiuLZO0fGaqGRvED7EVQBiYMDrQEbrkQYj/SKsshH5CDxg0Eyf96sKCMR8qC9iuQFfJMAExU2sv8ASPhmrKoACSTOCFWSPhUVXNyLQIbymJxRdVW7ru56VNwnj51CzT4oPvVjYR4gQZ6ZEUQQaWILAeVCYPJJNQW5UFXHsRBohZO3c5IHrz8qCAuohAYGCRx8aiEgw5TJnIoQ+0kLEH0+tCzEmTJPmTQPF1AojdI6kDHwoNoOd6Gcx1FAOOnyqEGeaAtrKZz8qgE/7mh8QmDj3ojcLHxBT54ighUDy+FVA8yaJmQmVDIOuZqKA42AqSTgkxRAjBEY9Zq2Z1YjcG6SMzVMjIYIB9hNQkMwCDb8aCBgZ3JOORiKgCMTkqek5q9oU+M4+dRioHgB96KIWSVJkQPrQOzK0KrR7VQlmkkz5mnNc3HGntfAsP3oL2jqc1AOgGZjjmr25ABBJgAKJNeh7I7KWwRf1Am6eFP9P+9XHHar7I7KFgDUagTd6Kf6R/endrdpDRpstCbx49B5mp2r2qmjTu7cG8enQepry929cuuXuMWJyZrpbMYGXN9wF7hYsTkmk7AOWHwqIxmAQJ881dxYOa5bRDsAwCT8qrd5ADPlUyVJgwME9KEMaAyxbknHliqKk5zVAkc0Xijg0A7Y6VIotpHJA+NU20cSc88CirRyrSBM9DV3FJgjr5VRdBG237kmaJb2IYDHEDg0QIRzBjnE8VfdhWG84I6ZNS6x4II9+aWJ6UBkoD/V86pioPhUR6mTVBZBM8VB50F7zJ5E9BihJMnnNET6D5UJNBRjM0dtlAIkj4k/Sh2nyOPPFQqAJLCfTNQR93BMjkEj96DcRPnWjclxApJJHmI+tLYhYhQOs80AAk8daIK3mBPmaouWjOAKqPuKoOFDQzj4CamOiz5T5VQGAaKSD6UQMuBAAHwzVB3U/mMeVWT7UJNA1ZcFvDu6CJpRB3GQflUUnpOfKtAQ3LcwZA68mikQD6VI9qIqAPE49utUWQDAYmetEQkjk1QljhST7VN56AD4VRZmMkmaAtkHxEDMetTwAZLT0xFBBqcUDFujaFK4meeKt2LDwNgdIikmiRyhwfcedBR3HkmqB86aFF0SAA3ETzSyjBog/CgmBRi5AgKvxFCLTHMDAnJir2oBliT6UAs05IHwqs0RZBG1T6zVFyeIURECgio5OAfjTSyXE8bKG8+BSSSTVRQNdVQSEJPMk4igLk8AKIjFRH2tJkjynmrZUaChEkTFABJPJmrAnpVQZjijkhNpA9PMff31oqoxE1RBmZokUuYUE+wn7++labXZupeYTaOZYxWMuphjzWpjbwx/DP39/Zq1ZlBAJA966tvshQJvXvgBH1oo7O03JV299xOa8+Xy8OMfLc6V9udbsd+AEVt0cgcmn2+ytS/5gLY/zH9qfc7YVcWLXxOBWZu1NVcMFwqk5helY/J8jP8AXHS9uE5rYnZdi2Ab15j8YFX+I7N0v5ArERwN3TzrlsDfM7yzGTtJJpTyGyCD5ff3PtT+N1Mv3yO/GcR0rvbDERathf8AVnr5D7mst3W6m7Ia4wB6KYH3/uazq0Dgx6ff2JPWrD4/2+/uBXbD4vTx9bZvUyqmmSTJ9/v7wKE88Gfr9/v7URb0M/X7/f2qtrEcc8dB7ffrXeSThz39jtXXt8MIA4nHy+8e9MRe/JS2dpPC9D8PlSWUK3iInyX7+PsKgdVBhTPQk8ev1+Zqm1tbdTEH4ff3NQWm3QxVfQn7/wDAqu/cYgewAn2/b51ZKXGgAqTjznp/f4UAyozk+px9+fyohcAI2jZ5xk/fT3NA6Mhhhnz+/uBVcDqPXr7/AH1NEW0sxJgk/XP38BVQRmTHn+/6n4ioT0j4ft+g+dGivcYKilm8gJnP9/oKAYO2YxMR8OP0HzolZ0BIAM4kiR9z9BW6x2Lrr8EWtgP9TmPj+prqaf8Ahu0oJ1F4kZBVcD5+1amNV50m25BAKnz+f/mtNrsvV3YCWG2nqcCPj6CPjXoWu9kdnA/8veMwPEayan+Jwo26exJzlveOPer2ycmi9P8Aw3dJU6i6FnMKJzzz7/pWwaHsvQAG86lhgF2k/L51xr3bOp1RIa8yAg8YHWP71z2DPkMWHnMxgCflJ+NO6TgelufxBorAK6e2WAGDEDz/AEFc3U/xBrbywgW118OTxxPvFcsgAAkQDn4c/oAKkRJIkjMeoz+pHypcqbFcu3rpJe67scSWJ9P3NACGgxCnMHoD0+Qq0UFomIxP0/UmozI7HYCEbgHmDj9AaxsXvuDLEnEwfaf1IooRjCna3meJGP1NC103NpcyAB8Blo+QFCZA4yBPuQJ/U0FlWjEFTgEZ5gfoDUFyYJOJB+pP6AVFLIfAJiRxjED+9NIRwVcBHMx05MCiEbiF9QP0X+5qEEkhZjIx7gfsadsXlQHaZjkQSP7ULXWuOAAFGMKIHJM/IUAqhkFsAsOT/mJ/tVQqlQDuMDI4/KarcuxDBkCSZ9Cf3qoKgxMgGPgoH70U12CJMnftnAAAMCp3pLEPDqZEcf1AUJBJifMf/UBUCjdjzB/+on9qaLVgK7LAKkkGORkk/tQtadAAR0GRn+k1SzCn0H6GoHe3bbYYx/8AhFEGpC27jk5AIHuQKot4uB+b/wDH/vRbkZmFwQCGyB7Cra0WlkIZZPofzD+1FKGYE+X6MKrd4CepB/8AtB/ajFpgNx8Kg8n/AFH+9QBFKrIaIE9Oq1RQE3IHO4n/AOoH96vbsIG8ACBgnMEj9xUFxiFCnaYEkYmQf7UBlgzdWBPxKg/tUQ4XEEK/iiBIx6ftVd4LqsbTbCPmZWaBlIZjnBJ+RB/ehZEtspMzMHBMQxH6EUBOGUsTmJODPkf71RhTngH6A/2apbBQqRzgce6/2owwdTvXLAflxyp/cUAqAQFMDoT/APT+oFWCDnqcge+f1BqQLn/LOWmAcGSAf1FU6ujEkEGSR/8AcP3oqyQPEBgZ/cfQmhIAwT6HHwP0INWsLIKlwOIMcf7Gr7vavj8I6z1gEH6QaopSRJkq3QjzJj9R9a6Ol7a19hYS4bijMXM85A/UVgm2AC0kzkHHUAn5waFm3GJKz0nicfQj603TbvN/EF59QBd09vuYhlmCZ65rnavUWr90va0qKoGdpJ6D4cVi8TGRMnifmPqCPjUBK/kkDkAdeo+kj4U3abEWI/Mxngn9fpBqw3QqB5niDP8Af9apbkQGIYDzHMf3B+lPsjSNfAuvcS3/AFHnAEH6QamgoRHAnoJPy/UfKqI9JH64/cfUV6Wz2b2VqbQS1d8R67oafOD8DWfU/wAOXVJOnuqRPDCI+z+tb7aacEqAMn4gfX9D86gBBlTBHtj/AMfoa2/8O1KXQt9RZAzLcDOMj1x7Gujp+zNPbAJi77mR9xivL1+vj0f2bw6dy4ca1a1F9gEtlz6j9/mPlXT0vZjC2wu3WQP+ZFM7h9/pW59RZsDaWUED8o5+Vc3U9sORGnUCep5+/wB68F+R1+t46c07zDHDzXRt6bTaVNyhR/mPJrNqO07dsAKC09Yx7Vx3v3Lxm67EwQCpicT/AL0AusGksSec5Hn/ALj4106fwt+erds5dXX6tF3tHUXfzXAqkRAGPvr7TWXcTyZjGSTH3+kU0qjBTBBOMcj1/f2NLKrAKuBOYPQff0Ne7Dp4YfrHHLLK8pHpn1+/swauOoJn0wfv9/eo9t7fIxE+Yj7x7e1CW6x8/v5/A10ZGHeAMQOMD7+yKJrjQqgmAIgmfv8At7UrdJzOfh9/396sNBkff3+vvQ2ZuRvzIF9ifv7Bq1tK26HUQJ8WPv7NLlCFYA7uoHB9R9fqKtUdjhcfP7/tigJ0uSWMtECRH39+RoQrE4HHw+/sUSvtBA354jr9/tUN8lSNqgHmJz9/Wgu4YKq6nGIBoGuCIUACeep+/vNWDbiRIJEEEBh9x9ParVfFgLcHETz8Of70UG6ZMj2oTgg1ZBUkGRHM/f3z51JHXp9/fzogg4CnLA/Qj7+4ojcQgjYMxwY+lLMen6ff30qACfv7+/KiiAQrO8gzwRNTYx4IbE4M/f31oWAnE8VIHFEXJHn8qsEcMJX2+/v5UYL3FMuIUcN1H70T7WjdCA8wZyPSiqlGUFFGcRuyP9qrZABYjafiajlSYQrnBkc/2oTadDEA9MZolWSy5AwZiRiqLORlj8zQktAAJj34qA5oCNwkQygwImM/OqlD0K+2RTBbYruGRzIg0MeZxVEKiYRw3sasi4DBUzxxUNoQSp3Ac4qg7gzuPzmoJvzkfAYqgwzIGfXirDj+tRzJIwTV/wApjAJX1bMUAkDmPpQznpTO7nC7WzyuTVuotiJ8XtiiKTcviAMDqKajTD7d0c9I/vSDcJwT6YqYMTweQOaNT/Tr15L90uSVU9BwPhSikztZSPlHzqMBuIA8PQkftRsmMKoMSY5NFsANygYIBq+8NS27JlBBFQ3H9PkKMvU9ldkDTfzb4BvRI6haPtXtRNKptWSDeI+C0rtbtUWAbGncd71aRCj+9edZpaWbcTkmutymPiKlxy7lmMknJNB15HuavcvRZnzqgSDj3iuV8oJkZTGD6jI+dM2fypj3zSyS3JHwmqUlXhWH0IoCuBWILsxIwFEgD4VRKRAUz5kzVXVKtyc0APn9aA9zGYx7CoSWwzE+9CW+HtUB6yaAthHtVQOpqbyYAk/CrALAkqAIySaATAzVSQZEzVkL1Y/AVAyDlST6kRQNG64hLRjoOfegCOWgKfliot5lwAsccVGbd+XdAx8KC1DbTDhQeRPNDK+ZPwig46n6VBPnNQHuAXKifMmqDNESM+lVK9QPmaIOB0/egm0nmZ96gAzKihLMSMmPYZqA5iJ+/SqIYmjlGTbwelUUZgIG0Hr/AOamw2yD3kHnEGKgEgqc1U+laDsueLBIEkEGKU7QSFRU6SM/rVAqCcifOrKkn8wHuaFmZjLMfpUX1g+/WgIBNxDMSJ6CoGAOBx55qts8QKmwcbz8Ix9KC+8aIBx6Chk+f+9FgdJ96pmE/lHzNAat3phonpigYFTBBgUGZkE/SnWgWXaZnzPT6UC5EzBn3qbvKi7raTuYL74qTbgyD8MUFTiSaomeAarcegAxHE0XeFl2mI560RNhEE+EEkTVeDqST6CKm0ngx9/f3mq2HzP0+/v5ge8K0oPnRC9Kx+Uz/TSiYMRP39/eKpvQR9+tATKRyZB4NDRC6YKt4p6nPwq2tEQR1zEgxRQ4EGferBqKrN+VCx9ATWlOztVcE93sHEtWMupjjzVmNvDNgiqMef39/cV07fY+Ju3sdQAPv78qabPZ2nw+1iOdzEn5V58vmdOeMfLpOlfbjqpcwoJPEAVqs9nap/EtsqBmWxWxu1NPbB7m0fPAAFZrvauocQgW36xJ+v38az+brZ/rjr/07MZzWpOywyjv7okZwM0bWOz9JBbaxGfEZ+lci5qLtz/mOx+JH0FLRtrgkmJyBGfv/Ydafh62f7Zf/wCL34ziOw/a1hcWbZ4j8oArHe7U1DkhCEHoP3+/OsrKrQVIBP8ATz9/7UOQcjP39/7Ct4/E6c58perl6E927dM3LjN7n7+/ehAEff39xVupVoIExODPOfv51W2VkMPYYP1++tejHDHHiOdtvKffn9/flVEjp9/f+9QW2x9JgT9/p70YRFYrcIxyYPl9/CtIX1x19Y+/7e9MRwQVdS3QZ4oGIA/KAfMk/f2BVb3iN5jngf2+zQOay0YJ285mOn38KA92rQSSB1H36/M0G8qDkzOOsZ8vp7+1Gr7ztcLJ/q4jn7+tEDuIwAB0xz99PeaosWEEk+k4+/2mmMsCVUMp4In+/wAPmaAqdoaBBwM8/f6CgryyPv7n2ipB5z7/AH8/cioATwTn6/fPyrZpuztVqD4LVyPMgD2OfnVkoxlRxEe3P309yahGI59vv4ewNd2x/Dl0ib94IYwqiY8s/eTW232f2dobf87u+882MkY6D/atTC+1083Ysam+Ntm2zgmfy4M/fyrp6f8Ah6/ehnK2SZwc1tv/AMQaTTgpp7RuRjA2gR9xXM1X8Qa29i2RZE5CAGfSSPPFNYw061rsLQ6SG1DliP8AE0CrftXszQgpaAJUQQgjgeftXmH1N+438261zzkDPTy6n6ChO243hmScA5Byf1j5Cr3fQ7Oq/ia+89xbW2vmcnzP7CuXf7R1d9ibl5j5gGBI9PfFJIKGConzM5PT65+FDzG0x5H9P3NZ7rTaSZxk+fnn++fhUGcA+xPyH7mqGfykieOMYx8hJ+NFuBGYj4CJH7AfWsiiAR5A/QEf2H1q1cod3HU4+J+kCpuBEsB68+5+kCqY9T0yfhk/WBRBF0YeMHcJ3EdeJx7wKvunC71G5QeR1IM/rSwrDzJHMxyMn6n6U1R3aFjcHg6TkwP7milFSDAGRgfDA+pNXt3E93JUztMdOAflNOa8k7ipLD0GY/3NVc3qxKOCB0Q4wD09TRCz6kCcQM8mP0FGrW92fECAZOOTP7UmCk5nbx8BH6miPUADEgZPoo/U0EFwkAsTtME/Mn9IphNgKCAzsMmTHAJ/elFd0xgGRj1IUfoaIjcTBMH26tH6Ciyra4UkWwLYAiF6wv8Ac1BcAYhyY8Qkc9B+pNUrAxgGTPzaf0FUDO0xAMHr1JP7UBNbDIShEGQAcHoP2NC07iCOSRnyLAftQL/SSTPh8vImjtOUUBgH45zELNARZCw2boxz6sT+1DbY+E+YX/8AEaatpWgopkbZHlgnz9aru1thAwnIGJ8iKIUCSqjOAP8A7DTCpNrado3SJOP6R1oA0lSJCnbA/wCk1QMqsjAjqf8ABQXcKgv1I3Z6cA/tRNdKyVAUgNxmeDP1oNu4EeYI/wDoorlsjeDIMNg4/pFXQJrpJPeQw8Qg4/qFDCMcEoZ4Jx+eruAAvgGN/n6GquADcYAjcevRgaaVGtvbYbgRkZ5/qP8AehQflBiBtH1K1YZrbEhj/V5cB/7GjuFN5wImQRj+uoBTIVerADnzUj9RVNc3bxgHg/FQf1FGbXi8BVyOgno3/mh2wVCpDCN3PRiP0IqiixMkR1I+IDD9DVNAkjoSfkQw+hNWLZRdzOIWJAicSP0IqK6pjYGjBJOcEAn5GoiBCDj+k8nHB/saYjratt45IERHMc8+hFLLk7Q+dp/QwfoaELEbicQDx6qf2op/fIkwpEczB4MfpQsvA3hwvQnyMH6GlBSYknMTgZ/pP7VYWfzRLYPxwfqBRFwEkXFJxHMf5Sf0NDJOG5OD8cH6gGmK5KkMF8XIIJ5ER8xVE23Awys3MZ5EfqKCgxPWJ+k/2YfWj3Bhjk8ek5H1BHxoFtOxlGmf8PInBMe4mtOn7O1N0yN1sN1IA5+HmKxl1McP2rUxt4Z5H9A8oH1H7ijsWbtwzZVjER7dPpI+FdfTdlWl8Ty7eR4E56eorUbtrTJ/M2WgOAD614s/nTjCbd8ej7yc7T9jtg3nIA4C/wB/UfpXXtm5p7ahb7qqgDxGQfnXNv8AbCARp09CW5GYn4GuVf1F6+Sbl1z5AkeH6dD+tZwnyepe63UW3DHxy9Ke3LCXDbvhXA5ZfbyNaEfszXI/cOoLZIUlWzXjoZsyQfXpnHyP0NWrMuVO09OkZx8jj419GeZrLy493nw9Bqf4dYAmxdLdSG5Pnn6+9crU9n6uyW7y0xA5ZRIPr+/zqabtXW6cRausF8mO4D5+RxXQufxJeuWgqWxacwC/PpwfXFb1izbtxJPJ+MfP/cfGr9J29Y8o6/CZ9jR3+8u3SxcFj1HT/wAHHsaVDLyxX0gY/wDHHsayi4jGBH0j+36GpkCBj36R/b9DVCQeTjzAx/449jRT6DHn0/8AHHsaG0ll4JEeZkCMf7e0GiFwEgXFkD4Hyz+hocnhAPnjp/t7UXdxBdioiROcfLyMe1EEERgYO0gcNmen+x+FWtgk+L8vn9/fWli4wPQdMgGOP0+opivMgttIwASxGPj0+oNFUSqrCkggGd2fv7NCW3RuMwIyPv4/A1ZukKFKKIM5kkf+PqKE7D1ZIHSD9x+lEWI6/XH39mrLFhBAA9Mff7HNRrTqYVwf9JB6cffSq3FDDLkfTH3HmMUVRRgJgwfMR95+R9DVQR5gj4f+M/I+hpnfSBjHkCT+/wD5GKEkMeT6QJ/X7IxQWtxg0sd2Zg/f/g+lQuh5QD/Tj7/Y0JHkx+h/b5efBqA8YBn7+/Pg0DFVCHgjA/qweelC9vYARJxkjoZ+/wDxQxu4UZ6iTHz++lFbIRz42zgx9/D9aKpV3kALt6Gje2lvw3GfxA5Ucesmj75Bu2qvxJB9qWO7IyNhnjP3/ahwFnBXaBjzPP398VQifv7+/KrFomCrT6CJ/wBv29qEKQck/ER+n38KIL0irVmtsGU7SOD5VakbgIPw5+/viqYqTK7gByCACI+f36UXSbzuG8BwMkHrVr3RPjlT70PXk49vv78qMAEdJHn/ALffwoghYZ1PdHcByD50sh1/MCPhVgwRggjqp+/v0o0lQxW8Q3kQCD9/eKKVunpNRtwIDe9NWP8A3FDYgRAj5fflRraTdDELxhjB94qjOFZhMYojbCDJG7oKO5LABF4zKnPxpQMcj5/f36VEXvaBBiPLFQO6mSSeuc1DBP39/fSoq8Sx+n399KCFgT4kHwxUAQsAGiT16fGrwOgPqaoiciRQR7TSd0NmMGaqConEenT4VACIMnHt9/fSja9P9e/0YQZ+/sUUIeYEj40P85SQhVh5kE/pR70PNsTPIJ/So1u1Ph1BUeW0/wBqAskzBz50SgEiYHmaAtk8zVgM3CmDRDDtUkYaPKh3mCo4NCVKmGYCoQFIEk9cUFSc9OlQexqyRjw/EmrLkiML6AUDAgNqc85mgNsASzL7TJmotxhiS3oSYqXQR0joaCAWwhJLbowKHeBwBx70MDmrwPKgsu5WNxiqAqbh86svjpQQp5mqipu9akEzgxE+VBcKLZYtmY2jmrRyPBBb40MCRLDPxqNsUwCW9eKC7iANOKoKWwoknFMFxWUGIIwJ6+kUL3GOCTjjECggssILACfM1UKABJ+VDJ6DHSpmeaIvAjaPmZo9xxECMYxQcc9KsR5z70VCSYk1R9JqfSq+IoJPSmsA6gqRPlM0vpEZ6GiRSjSQPMbqADiqknoafcRSwII9YjmlkokQpMDk0Ahm4B56dDVgEnM+flULsTKgKAIxQ56mfegJl2k7iB9ah2AsBJHnxQ1cdRQWLpBlQo+FDuY5JM+9FtxmqMD4UBByYUgGfnUe3tzOPPmllqNHJIVj4Rj2oAJFEDuMDmja0ZGwMZ4EZ+VNt9nam5B7oqD1bFYy6mOPNWY2s4YEwZ+FUWJ5NdO32O2DcujPIUTTfwmg04m4wJ48Rn6V5svmdOeJ5dJ0sry46hmwilvYVptdm6m5/wC3tzyxiui3amltiLSTj+kRWS72veeQiqg8zmsfn6+f6Y6a7MMeada7HAzeuiOoUU5bOh0qw7A+ctNci7qb96d9xiPeBST60/j9bP8AfI78JxHcbtPTKu2wsnyAgVju9qX2JACp9awbhIwMfX7/APNGXVx4vzZyBgVvD4fTnPlm9XL0u5fvXPz3WYcc0urcHAiPXz+dD9/f3616ccMceI53K3kQIAqEgfcff31qgD0B8vv79asKR+YgZ+/v41tFEEjdBgYmMff3zQ/fl9/Yph2qFG4sDmFMAH7/AL1A6FwFIRDAmJI9fv3oBCMxgA9fv79qcCHUi4V3fAR6UDqfzpdDSYEGDx6/fWlAHEDy4+/vmga6oqEwWPnOPX7+FAbh2wAFzMxn7/8AFUGcAQTA4HT5feM0zYLgBQ+ICTAgD7/3oEmeCT15z9/3xVgemf8Af79z7VRBBggj2+/l8TVgT1+X38viaAgYBG0ZjpJGen3k1REAft9/L4mnWdJfv4tWnfHIH3/4rpWP4d1NwjvmW2Jz1P309qsxtHGj3+H38PaTVrbe4wVFLk8Bes/fyr1FvsTRadd99y+MknaM/fyon7S7O0afyQrQeLSjNb7Ps04um7H192CEKDOXMfT1/SutZ/hywQDfukmMwIHr+lZNR/ElxsWLIX1YyT8PU1zdT2jqtS0tecjHhDQD/wCT9Kf1ivR//orQGB3e4T/mOayXv4ltgEaa0Txt3YBz9mvPi60nfLyIAJxP+5+gqbVuzsB8yPTifjx7VO/6TbZqO2tbfYgXSingLj2/v7Vhd2c7mYs3Qt9J/X5VRBEhh7gdfP58D0qEjM55n1z+5x7Cs7ptYxEYOIJ6eX0k1UeWPL0x+wz7mpInPi8/XP7nHsKhJ8p/fP7n6Coijjk7f2x+w+pqjgkmR5+nn8hA+NF/9R/XP7n6CofbdH1z+7fpQWt0gMHEgyT1Ixn9hRbAyzIQ9QT6CY+GKDYwyQIHJPWP7n9KgVFBLNlc+8c/U0VGUj8+Jmf1P0gVYRmMRyc/HJ/YUXfCDvUsRMmfIZ+uKlyLhALiYII8s5/tQAVCkhzkcgefJ/apuUKBsIbBJP8A3H9qpgysRcBB/qB+Z+kCrZnuFTdYmFCnHAiT9IFBLhZoNwRgSAPif2FDG2C3ufhk/WKsSSN3PWf+4/SBVgcbpHE//cf2ogR4ef6efgJP1IqtpteE42YI/wBIk/U0YIJzGef/ALj+1UswN5M4knM/1H9qA+8BCpcUeDBbriD+tDsg+Bg0HPQ4k/qaFYIliAcTjkzuP7UKmSs8mJ+rH9qAgSkSPyxPwE/qardtGf6cH4L/AHNPU94B322GAGBGTzn5VGs25J37wQeCMyf9qKRlcATtnj0X+5o9jflmAJiTA/LFXcchXUKATuggQeQBS7hJ3+u79QoohhVFLhifDMCPJfP2qixUyIEGceizQtnfHXf+oFS4JLx13/sKC2YySTkT9E/3qB2th9pjnpPCCruLIf8A6/2FVdH5/wDr/QCqCBVmIPhgnI4wvX51RtkcQwGJHSEiqu4NzP8Aj6egFUzsvebWI/McH0FBJjHX/wD4q2aSxJJJn/7BRF1LEXI2gtkDOFH96sWNxJRpCmDOP6Y/tQAx3Bo6z9UFC7Fi4HB3ZnzUH9qYtpyYA8p/7Y/WqVECqdwYyuBjkbaAWzvjruA+Kg0ZWWJcEKxYe8gHHyqrbkQYEELgj1INCjGFBJMbPbkg0UW5PEV3bjO34jd+1Et8tMIoJMTmcrIoEG0L6bfoxB/Wq2BNpHJALf8ASxX9IoGMLNwA7iC3OMZWhNskDqGjIMjKx+oFLjZH+WP/AKWj9DRI72Z2mIEHHRW/saiKA3RJ/NH/ANQj9RVyH65b/wDEP7imMV2Q6HcJyMcNP6GatbBuPstnMsM4gggii62VJfphvpuH9xUnf5jd9Nw/uK3J2TqGdhAUAkBjxyCP3rfZ7LsW3G8lznkQOZFebqfK6eHt0x6WVce3ZuXzCIWLeQ4n/cVvsdjs0NdbZPQcic/qK6rtZ06ZKW18uOTI+tZLnatjcVtz6MRjJj9a8l+T1ut46cdZ08cf2aLGksaeWtKFJnxHkA5/Whv9o2LCmW7zMYzH2a4mp1l3UgC4xCkZCkgZwfkazjOWHP5v0b9jVx+Flld9WpetJ4xdW72nvnYwSRmAQRmDmsF7vObpL4zmZ6H6ZpJkfn/6sfBv2NTdtyeRJPnjB+kGvfh0cMP1jjc7lyoyCdw4mfWMH6QauYENkdfWBB+Yg0zftxcAuQJkYyP9jVQu07XAK4AbrGR9DXRlUmCGyOvrjPzGahAzOYmfXGfmINWbLiNgDTG0jM9VP6iqXvFBKSARHw5HyOKCiPMzPQdcZ+Yz7ipB8t374/cfUVCCBxs4iemcfI49jVD/ALR+mf2P0NBIPnuP64/cfUUwOwGVDyIBbP3I+oqlRj0Kz9Ov0In2qNCKYhnB/KcA8E5+ooiwFcdQ0iIGD5HPpiup2Z2do7rA6nVAN0tnBPTJ9sVyzcZ0CsB5ECIbH7j6igiYwGnz6z/cfUVZVeo1P8PWrgB0102vQ+Ie/wB9K5N7sPWWZlAVAmVO6PIffSs+n7R1enjub7QIAB4Plz58H1rq6X+JCCBqbQIP9S4jpJH0Nb/rV8OFD2yQQ1thggjI/wDH1FRYAIiPUHiM48/7V61dV2V2j4Ga3uJ4cQ2PX0pGo/h3T3PFp7rW8+4A9Pap2fQ81JIAjA8unt+o9MVUAHHPp+36j4iulqOw9bZ/LbFwZ/5ZyPh9R8qwbHRgGQg+RET99PI1myxAKBIMRxx9I/b5UbXSx53Z48/vp64oCCT0z9Z/v9DW23a7OuJLam9bcCSGtiD0Ix6/Wosm2QbGbx+EHkr/AG8j9DRJaFwMA3iiRIifv6Gttrss6lGOm1Nm7HO6VafIj160J7J1dskmwWUZLbhEdc+3zotxsYe7aQMyfP7++aIoEBLGWmIPPyomYoYXu3BzgBiPj59RQbpJ3qZIgbTH36etEWLzKPDA9QM/7/vQEkmeSTPn9/vV+Ez4zx/Vifj0/Y1GVgDOR1PT4/v86IqJ6/L7++KkH5+X398GpJOIz65+/wB+aMvu6AYiAJn7+vvQAQQcgz9/f0NELjhQCRtHAPT41QPqfnP3+/vVEjn7+/8AwaAg1vblWVh1Bgff6VAgPDies4ihMeeff7+8VBAP2Pv9vagI22WNwYTwfv78qqCBx8s0QuOFgOQF6TH0okcXF/Ip2yCQCP0oFCYxk0YUbvEwE0xWtBRtuAsesGKBldjviZPKj7++aCMVCAKTI5HT3oCSckk+5ord021ZdiNP+IflIoCZMgQPL7+/cUUQdwZDEE85qd4/Uz7iagMdM/f3+lQYOIx0oyiFN0OMdSKvaCw2MMkwMiq2nn/xQnz+P39/KimFSom4D5R1oSRA6R9aoMwOCQRVi50ZQ0GT0NBUkYqiT9/f36UbG2SdpYZxIqNbK5lSImQaACen7VIPpTAgChmwD1iaAM3RvkKB90kMeAfQUEszGSSRWrW2e7usOnSsox79a59POZ47jWU1dLVFYklufOc1DIOZMY5qbh055qi58pB866MpBzQkiferhiABPlU2gDkT86AZ4xxThLrnbA6DoKX4AJBk+URFHbugSNsA/wCYgUAbWLQJnirFonyn1MUxg+wMhJQ4waQfQUBeAdZnyFWu2SSpI9TQZPTFT4+9AycyCB6ULSxJJkmqGcVCQD4eDQUQeam09avcSf1zVH39qCxEicgedMYq4kc+URSgu7gHNNs+EwSsHB4n60CiY6Gf0q5MdKcygEliY/ykGlFwGMKPY5oKUT1OPKrIMxiCJyaFnLEnOegoQSelAwgKYLTjoMTULID4R0jNDtPnV7VPT60Fd4R8MYxFQszEkkk+tWDt/pFVz6CgtTtU7W2nyjmiZSV3KAx6xQGOGFWpMgAmJoFlmkYx50UyI9eabct9UBM+YgmmJotRdyLRUeZxWcs8cfNqyW8M4nzir3R5H7+/vNdK32Q5E3LqiDwMmnfgdFZBNxpj/E1ebL5nTnieXSdLKuMCW/J1xAp9rQ6m7nuiBMSRArpNrdHYBFpQT/lXk+9Z7va7mQiBfU5Irn/I6uf6YtfjxnNXa7HbBu3QM8DNO/B6HTibjAkHO4/tXPvay9fJi4QIyJwazzOSDPmfv79qfh6+f7ZaO7DHiOye0dJZAW3bBjgqv70i52tccE2kC+5k1zNxP39/fpTLd1VBBnJ6Rmt4/C6fOXlL1r6Hd1d+4Tvut7AwKRPWfjRQHlkEHyoMjEV6MenhjxHO5W8ryParkDy+NDJjkx+lXsOcRHw+/wBveujKM3/mqzxRBVBjeB6xUBVW/KWAM8x9/ZoBAkx18qNbbNkDpM/f31odxMQYzwPv/wA1RMGAZ8jH3/v7UGkOGSHYSYgkE0B2hJADAjDZPxikwSfMe8/f71e44IOR5n7+8CgtnZlKsZU5j75/c0Ek/f3/AL8U5kDAtbkxg4ilkYGemeken3wKCNLGTAn0x9/rxUjz+v398VYdwCATBwYx9/sKZY0969izbdvYY+/L500FwAc9fP7++KsnER58/Wf3+Vda12DqbjeJlVeJ6+8fp8632f4f01qGvOzxnyArUxpp5nYWJEGfn9+vyrZY7J1l/iyQPN8c/eflXoTf7M7PRtptjaP6RuMVh1H8SqpI01gmOGuGB8vStdsnJpen/h7Eaq8TnAX65rWdD2Z2eAbndznLmSfhXA1HbOtviDcNvnCmPh+5rH37sfG5YYmeT7/qad0nCvS3+39LZ8NlGuYxtgCuZqP4g1dxiLRFtZwVEk/PzrmnZcMKCCeM84/WB8BQEFSQwz6fLH6Cp3U2bd1V+9PeXXcHnMznp78D4mlY8oPp8sfoPjUmBzHqPlj9B8TUwPzY9uB0+nA9aztF9Jx8Plj9B8aogjkfL5GP0HxqBgJiBHxiP7ce9TfgiAv/AOGP7D6moBM9T8vrH6CoZEySOZj6/wBhViTxAj6Y/YZ9zQgGQBjiB5eXyGaIYbsiHAwOnIjk/Dj3qNZIAKkegnI/8D60AXAIEDkT9B+9GIsmUO7A4gkjoPiZooI4HHl6Y/YfU0S23bKDbABHp0HyGfc0xXVmhZ65aPMD6nFC9okFt0zJJHA8/kBFBSsgzLHiABHoB+pokvIu0W1CD/FySOF/c0naZ8Xhn6SM/IfrVwDgSCfpIx8hQ2trhLbueIxzBgfM5qpOIgxx6xx8zVgf4QAT+X0nC/ISaO2qbhkqORAk+S4+ZqkLI2meY+sH92P0qiNsz4gv1j+7Gj3ALgTGR6xgfMkmqJCZBkL9Qv8AdjQEbwKhLqztBBeZkDn64qigLEI05gzzzJ/YUsnbg5A59YyfmTUAiJPGD8PE31gVAXiOHwW5+OT9BFVO+AZG7n/qMn6CnAm5i6MkAYEZIk/SobIklgYMnEdRH6UQid8Y/N/+I/2FEQ7guYXeCT5DcYj5Cia4Le+EGJIMZwAAfnQtKOZOVMHM/lH9zRVuqqx7w4IY+H1IFU77S20CAWPHMCB9aoCCA2YgH4Dcfqair+UE58IP1Y0RGcjEmEkifRY/U1QGw8SVOD/pX+5o1UuACMsFH/cZP0FUVLAyfzD/AO5v7CioHafHDREz6LJ+tF3anbDCTHhPIzuNBcghj1IY/MgD9Kp2ILFTxvI+gFBcMpAIIJ2zPq01A0qOsgfV6s3WVmJ8UFjnPAH70QRCyBWzIEewmPrRAFpB5yD9XqmOG9Q/1YCiFt12hgcbAfmSandQIdgp2zn/AFTQDcYeP2ufqKNrVy4zhVJJLjA9BQ3CF3gASN+Tn1/WjZ3J/wBJYCMf0VRbWoYhidxYgrHEqP7VAwOzaIJIJnPK/wC1CSS68zK5/wCirslv5YHXu/0IpoRL7N3chf6JgRzP7iqm20bCUwpz/qoUUBUmeE+jEVREL0wP0egsqUBJyACZnyaRUchd/pv+hBqzca2jKDAG8xA5Bo7jW2YjaRlgTzJ2jp7VADH84H+cD6MKtiCXAHJYfMBqJLTM4KgPJHAzlYNaNL2dqLm1nGxTsbPPBBrGfUxw/atTG3hlIDkjoxP/ANSz+oplmw+oYBEJ3kZHTcv9xXWs9lWrdvxEs4AgnoQTmPjWlWGnSLrWkCiBGDivHn83HjDy7To32wafspnhrzwDEgeqwRW+xpLNkSqCTBJPtBrLd7WtAlbI3HhS3BkSK51/X39VtliqEiQDAIYR+tcez5HX58RvfTw4dy72hZ06MWcOV5VckRzXO1Ha7NItQgEgYkyBNcpXIAJ4MEjznwmoGC5YHwwSP9Jg/Q16Ol8Lp4Xd81jLrW8HXDfuyd7FXJjM8iR8jScuc4DfTd/YioxKk7RhcDPVTI+howwLbX8SmV9Y5Ga9kknDjbbyD80b5zk/HB+oBoh5sJ6t/wDa37GjFsXidjQDkho4YdPiKEqyjc64gMSDIzhv71UWoH9ciJJMTJAgj4iDQnw+pH1I/upqflyZkZPqVwfmKvxIBtIJGB7jI+YxRFcCFAJBwfOBK/MYqgp/pJ6Bf1X9xVnyXHAU/VT+oqAFsCQD9Af7GgikrGxikjB8pOPkcU1rnfMO8RYIgkDIBwfkaHu//kIXdJzjkZHzzVbirHbEg+8nB+ooCNne3gDNJyIjpB/vVkd3HhLzgzIzH7xQG4zNIiSRBGPVT+1S20ZUwCIyMAE/saKEy8GT0gnMeR+cg1BxztHl1Gf2P0NEWBB3qIySBiBww+HNWLYaWBDMpiDgk9R8RRD10V82WuqFKqASFYEgHPA8jkUgqcyD1kD5n+4qWmfTEmxca0YCyOCOVJ/Sra8zMXJyxmYiM8x6HHsaNWTXhWwknAafLrPPzGfeq2n3mOeDP9+PerL84IjkDkZyPgcj0qiS3IB5BA6+Y+PI9aMoJUghuMyenSf2NPsa/VaVps33URkEyB8D5fpSMY4M9ZwZ4+Yx71Urgg+oJ+QP7GrLTbuaX+JXWRqrAYAcpgyOR+/tXSt6/sztAbXKzERcWDnyNeSAM4BH6j/cfpRJtJggx6fMfCZitTP7Xbr9raTs63K6a43fRhU8Q+PvXJICK3iEzBGZ9fp86gulAdoTP9REex/Y+VUDbaS4KkDEDiPTzH6VLdrte+5sGSATAI8/Q/UVZ1F9l2d9cZYiA5AM/wB+nkcVIMQpkAxtmDPkB9RQtIJDqPXEDP7H6GoboUtm2dviECM4x+w/Q0ZggmZPUnr5z+/zoZOTPmcj7+Pzq+MmcfH7P6ihsJBzn5iff3/cUQ325Ck5gGDM/f1FSeI9OD8v9vlVGeMZ+A/8foaIsOIO9N5PBBiPj+nyqjsORjyBGPv9DVbepJ9ZHzkfr86sgA5Bn5n7/UVBCphjGB1An3x+vzqtpJIzPzP3+vvUBYDwEgeh58v9vlRqxcEFQ5bz5+/0NACkKwMBo6H+/wBzxUAHUhQKai295LFRHK5mowd8KJHMAZHxigEbFUHJPBAwRS+DIHp6n7/8VZ8JggrEemPv5VI8/wBM/f8A5FBbKQqnJ3fH7/f3qgWGQSOuD9/fNXMmB16c/f7+9QZM8fH7++aCd4YEwQDOfuf7UQNsqZBRpxAkff2Krb1xHnP3/tUwpkSP1+/sUFi0WBKHdGDHPyoSCuHkR0IqiWYyZz9aJHK9SQeRPNEUGwcnPP39+tTryc0avbLfzU2jzXpVKisQEYyfMR8Pv4UAmQeT7VDHn99KjIy/mBA96PuiolsGJAaRNBSW2cmBwJirU7QSUOOG8jQbzt2mDmcj96EsSM9MDyiimG855b4ED7++tULiADdaUnzoQvr08vv78qX3bAsVLgEzC8Cg9B2jYL21cAYwc1yDtXBM54Ar0N1BctkRMiuBfTa5EcGvm/A6m8ey+np6+PnaG8v9NoDpO4zSwzEnAB9KuIwYzUB4z9K+k8ymYsQTVCY9qNiAYAMnrQiT5D3oBMfOrBxUMDyqDPE5oGhh3YUEKRmBNJJafEc9abaU7h4fSSJqOgD+IlY8xzQLJOzbOJmqETxRNcUvMbo88UTkKBtIB8lzB9TQCVaMKcYqyhAlmAn4zQeI+Z+NXtPlzQWO7yfEW4AiPjU3lY2gDHNUFJNRgBjNBBceI3GDgigIE85qwOpFRvKiGW3LwCQFA/qIAobilTxVISpkHimQXU7mBPvJ96KWJImMdesVDHM/SoFO4qAZ4IFaLWh1N38to8xJx+tZyzxx5qyW8EKwNW0jMc1vt9kXJJuXVHoBNaP+H6S0ZvEmB/U0CvPl8vpY8Xbc6WVcdZbE+0U61otRcI22m2nMnA+/vFdM6zQ6f/lgcR4F/ekXO13b/l2wMcsZrn/I6uf6YtfjxnNVb7JdtpuOq+YGTTxotJpwDceY/wARiudd1uouAA3WA/y4pBnJOT1k0/F8jP8AbLS92E4jsjX6KwNqIpIPKrPxmlXe1WYTaSB13ZIrkk+Lkff3/wCKbbYAEGIGTAk1Z8LD/tdp+W+jb+u1NyQXKg9AIpBbdkkz1MyT9/cChZQRIJ2/pVKPSvTj0cMeI53PK8rwOtWCDwM+f39/rVMTEmPv7/vUWSDz8BP398CunplcleMft9/eahEiZ+/v7mpsYtEge5qGFJBM+0YP39zQDgTJxVhC0wpn2q9wLHaAB0kZqOZgkkmgJC1tiC3wk5o22liQVb0BOKSJOYmc+c/f1qgxWYaJ5gx9/YFAZfxmBtHEff2KpyzPLcn0/b78zRjaVBZxOfCDkx9/CaU2WyDPz+/35oCUoCNyF/jE/f8Auas3EP5bQGI5J+/3oR7c+sz9/X2qsjqPv7/YUNr2mOBn7+/OoRzJ+f398Cn2tNevmLdt3JPQfv8AcVv0/YOquQXK2xPXJ+X3FWS0ckCDkH9Pv9qsKxaFBJ8gPv8A2FentdhWURRedn25iYFHcudmaEAG4iFMwuTWuz7XTgafsvWagDZaZQcgnA+H7fOurp/4cLhfxF7xdQo+k1d/+I7akixYZo6sYiubf7d1t5zDhVPCqI+z+1X+sNO2OzOztEAbgUnjxmfjVXO3NDpz3duWIMeEQPnXmWvG7LXX3EAEQJJM4/2pJXkjIzknHx/fzp3/AEO1qP4k1DYsoqCcE5Mf7/pXNu6/VX/+Zfdgfl8B+nzrP6R8zn4/v5DFVJ85nywTP7n6Cs3K0tVJHljy+/l5mrI9QI+MR/b6moSD1+I+U/sPnUWNu4DH0Ef2+prKIDAjHx+ef1PrVfA/H55/U1GxiAIxnpHn7cn1qCOPofnH7mgtWYEEEz8iZ/v9BRd5uUBpY87pyZ4j74oDB82n6z/f6CoBPAJ6yPqR+goCKEDereHz+n6YHqaHg8QR9I/t+tNBdGUOQABIBMDjPyGPeiITdO5CTEKCfcCgRBkBRHEA9D0Hw5PrV7SRJgDpP0B9zmiuXGV8SoGceU5PuTigMkktzkk+vU/DgURB3YUyWbGMc5/c0RueBl2gdSw5/wA39qzXb6K1sI6hnbAkQI6H2H1p9s7v6SpBAAP0H7mrprWkAkne2w5JPOYz8hj3qQfRT+hj9h9avEDbLDEDzE4+ZzUERBE4yZ5E5+ZxUQAxG0ZxA8v8I+Ak0y3dCEbd23y8xwB8cmqIMENAOdx8v8R+AxQGZ5AJ+hI/YVQ8m3dBbCgmMnJBOT8TSmDLhsTyffLH5QKoea9YIH0UfvRJcVAQVLrHhBPTgfM1AMs3Jgn6EjPyFTMyDBOR6E4HyGadctW2QBD4iSGM+Zz/AGoCkLuaJJ4BzJwPpRABwMqPVR9FH6mmW0ZyO7QtBxj/AA8fM5qi6Lm2DiSZHlgR8ao3NuGJMYJ8wuWM++KKLulXw3LgBGCMzjJFAGBgARMCeTLGT9KEy2GGTg+5y30qQW8QwWEj3bA+QoDZmuAfErjjcYH0qhKncIxJHw8K/WoTALDpLDHl4Voge6J4KjGfJR/eroW1wS28AgE8CMLE/Wo2mKQsyIAM88yaWo4Uifyqf/uaqVrkh8d4Ryc5Y8/IUF/mBGZYeXVj/YVGaQzL1DEfE7RRd6CSzjzYEDPMCiNkowEggbR8Fn96gBnILHgAsR8BAqsqwB4UgfBVn9TVKIgESYUEHzJJNWEd1MIcqx+JP9hQUp/IscbB+rGqAJUY5C/VppgKJdJbxQ7HbwMLUFwQoUbTKAkGekx8qCipKEsQoKuTPq39qId3vceLdubb64pZulwDBLFAJMdWqrhMOQBxcP1AoGi8dwGwTKic/wCGTQllu21LNDsoEZMSZ/ahIIuHoA5+iVSgAoJJzbH0JqgyMszyUIckrBwSKjiHcg43PH/aKC05RQQAZQCDxlqZKMGLeFgX4B9pqCIQHUET4l/+ypaeAkDpb/U1fdncIAIDLJHosUFtXcKEBJ228D/VTejQjcPdiRwv6PUdZW4QQB/METnmeK12ey79xSHIQQwzz+aa6dvs2xbYkruMsc+ory9X5fTw8OmPSuTi29Jdv3GCISCzA+WVBro6fscbg15uSDA9Viui921YXc7Kgwc+0Vg1HbFu1i2pYhZ3Y6GK8d+R1ut46cdp08ceW6xYtaZf5ahcLJ9sUF/tHT2QFdgzQePTPNcLVau/qCyvdO2WUKMDiRWdX3OJkjevXgMtbw+Dll56lTLrSfq6t7tN3bajKoJgbTkSJrBcuu+w3SSw2tJ9yD+tJWdoaOAjfEGDV77gDBjMK4zmYM/pXuw6GGH6xwyzyvK1DxABJUQI81bj5GhZSCygwRuUD2O4U4bHYy22GPxkUvuyALk7h4WkdYwfpXVlRgmMQxI+DCR9aJWRhLKIaCZ6BhB+ooQNgiDKgj4qZH0omEyqjBJUH0IkfWggBUBuoAJ+BhvpVMpXwgZWR8VMj6VYckhicEhj7MIP1qBoWSTuEH4qYP0oK7vMKR1UfHxL9aJXgzMA59g39jQkASuTEqI8wZU/KjCi4DAIUjHWQRP60B97aKKWtkOBuYgxMGD9Kq5Z7sQjDAgGeoMj9Yqku21UkSzGSfIwIYfvR3bx7ybBAkbRORMSD8RirZ4F92tu3uvEhTgAcgTzHkDS7kjcU3FFJJx5HI+s0IubmBeWViCQf8LY+hpgKwSAyn8xEyPDgiPapoLDEQDLFcAzyQMfMVAFIhDGAAT81PwOKYtl2bYkeQM8RlSf0qjbPUQp8jODzHsabNBPtAIyPIHn5Gr5HiAnMj1/qHxGatgRG8gnJI9Rhh8RmpsAOGkiAD5mPCfiMUQO0iIYFpx5Exj5jFDKxjjEE/8A0n4ZBogynG2FjnqATj5Gowk5WDklZx/mH7iqCW4BbZSpjkAAGM5HwNUSQRvUScnbmTGR8RVCQwyJxnoTGD8RipCwDJAx0yBOD8DioojbaFKupnIM8f4T+1BtxmVEYHUD/Y/SptJYbV2iIYRPXI9PMUwklULvg8EET7/GgEJIA5MkEdD5ge/Iq2TbggzySR54n9Jqzct7CgB2xJBAmOCPhVd3cBBlWn5TH7iiIbjAggMhAzB8ufiPqKHbOMTxA4M9PjyPWoem5iJgyRkDofhwfSiCWpIlhEiIHvHPxFFCcHJn1PWevx4PrVjbzB/cR19x18xV7ZGHRp9eSf2P61BgyZA5mOI6+44PpVEb8sKOsRPxgH6irW420iVIOcjGf2P0NQhTPPlA+cD9RVEJsPVpBBnBB/Y/Q0BK9kmbu4AGZUZgenmODXotHqOxja7hQizAK3Bk9YmvMgEdD5+Zx+46+YqFScQOggfOP3Bqy6Xb1Go7D0moVmseAnMqZX5eR/WuXqexNXZ3NaIuLnj83vH6+dYNNrL+mB7m8UBzI4948j18jXW038Q3ln8RbFzqCBB/tIre8aONdtXLTEXVZHGCCIP35efFCMyIkfIff6GvS6jtbS6jTwulZy2CHXHv615++4LMdgXcZBWRHnA+5FYyk9FAEhSScTBAifXH1oG/OSGJEyIMH7/Xiqxx7YH0z+nyqCB5R6jH/j9DUQfeFoycDkGB9/pUD3bZkOw9/rj9R8aEzz1+/r+oq95KgFjiIzx5R+x+FAws2/JVvKRPT796FTbJVfyeoMj/AMeR6UG0DMY9vvH6UW0nEQfKJM/fzoCKEmF2tkjHX1j786DxAw0yMZ+//NUCynn1wfln9/gaI3GYGTuHkRj7/SgqJE7vv7/3qiwjM/f38KLcpJO0yTGPP28/1ojb42MhETMx9/tUASYxx5ff2elTBzIn3x9/ZqC2wYAjbPnifv8A8VbWowxhwciP3+5oaUGA5Ax8Pv75otogkyPTr7ffwqFWtxKkHkT9/wC9RrpMqPCp/p5H3+tEGlwIoKjI53AR7j796jXS5JZBkAdcff0pJg5nPM/f351YaBEGqGtbtGMssjgic+VB3bmNsNOcEGPv/wA1RQsMfLn/AG/Y+9DBBzz9/f60VIO49D1ovl8/96sMyoUIB9CJj7/8TQbgTO2PZ4/ag9SOCPKuT2jZ23iwBg5rrgEGcVl19pHsTklM45r878XqdnUj6HUx3i4R/SpMYxRsQv8ASPc5qtzSSCQfQRX6F89W1jG4wD1JirKhQJMzmBmqOTJkk/WptMcjFBUgTA+fNWLjAEYHqBBqv3qs8mZFBUnBk/OmKS4KlcDmJP1pfoBzRI5TmTHSSBQUx24JGOkVBkmreMED0/tQgE4kgDigZIA4yOagbpigUGYUEk4gVot6PU3R4bZABiTj7++azc8ceaTG3gsvjBHrFCSeJPpXQt9k3Dm5cCj0zWhezdNaMuSYHLGBXny+Z0pxduk6WVcbJIABJ4gZp1vRam4CRaIA6nH39811DqtFpwoTbjogk0i52v0t28jILGuX8nq5/pi3+PGc0Nvsl4l7qr6DNPTs+1YdS9whQPECQN1YX12quSS+wHooj7++KzsHfJJYjqTMVZ0/kZ/tdHdhOI7X4vSacRbK46IAT7TWS72u0RbtgeRYzWFFUtBLScALHNDcQL16/X7+xWsfh4c5XaXrX0dd1+pusf5hVT0URSCCxkksfUzVCW4mrCgDJx716MelhjxHO528qg84j7+/70XGJHpUGTwKsMFI4+VdWQ+fPr9/fwqyR0Bn9apizS0YnPQff3mrFuASSOYHWoBA6kACjDDay7QWPB8h1+/3qiUE4nHX/b78qguECFAGOYgiPv4VQyypZdpUxBOFkn3oe6CHxkrny4oBg9Z8vv786IPMCBE85kzURY2gybYKyDBPl9/DrQM5YkAwD0H399ajqQ2eBxQjOAD8vv75oLAGeTVAE5j7+/uagHUk/f38auY4H1+/9veqq4gYj5ff3zVRLZ6+kz9/XrVjESY+/v8Aem2tNfvmLVp2nyGPn9zSQJbjr8/v/eoAc4H39/D3rr6fsHU3CGvMtsc+Z/t9xXQs9g6a2N10lyDmcD5VqY0eYTfvAt7p4hefl9x1roabsnVapAe729AWxPw8v1rum92boAVD2lYZAXOPv51k1H8R27bMNPZLR1JgTV7Z7XQLP8Nnm/ePqFHT3rYnZvZ+j8VwWweQbhz9a5F/tjVakkLdZAcwsARXNvOztuuPuxyfL75pvGcI9Pe7a0OlGy0GcxMIMD41zr/8R6ljFm0lvESx3ffrXHgk9f0PH6/oKtQggxPoMD0/2HxqXOrto1Gv1OpM3bznpAMff7CspJZtxJJMGfPy/wBvnRFRgmAPmI/t+pqEZIz7Hz/v5+QrO6mwHA9B8QP9v1NXBEiB8T88/r8quQBP1j5Y/T51ORGAAPcf+B9TQAZJ5P6HP7n6Cm2L3csCACDyY5HGP2FAcY56Z/Qn6k/CqJLGTPwEH/yfoKgZctq3itsCpMZEfeefOlAenOM9Z/c9fIVYYIQYBAz6eXy6DzNMIDISVG7gqJx6TQKPv6yOff48D0qh7jzkcY6/DgeZpoCKpLFSQJ4M+p/YVZKC2CAu84gH8pHn6AUCgpJgKcGM8D0PtyfWr2Qm4wVmI5Jn9yfpQli04JxEHk+nuf0qcCSR5yOvQn9hVBkoFBBJaTJIxHU/sKAsxxxBwOgP9gPrUzgcEfSP2A+tQDpBPQA9fIfHk0RJJAkFsAAHn0B/U1QJDSGPnI5Pr7k/Si2g8kxnI5I6/M4HpV8ZlQZ56Axk+wGPeirRtx8bZkkk9PM+w4FS4qIrbTvgRA8+g+smgJJIABnEL+g/c1UwkSSvPvn9SfpQec1i3LOpKqW3A4xFdrQ3S2mQOCDBDenmfjxTvwyXNzQqsDzPJjJ+FX3RtmAvlA/+0fPJq2tXIZZif8JP0MfsKoHyBnBA/wDtH71AhIA5B6+YByfiaJrTrBclS2AQP6jz8hWWQGI4JUCfcA/uatbZYwRMypP1Y/tUDKMquPzZPQYUfE1ZYlpkKOCVPQZY/tQXAyGYByJgdCcD5CotxACdhiJHwwPrQkkkknxk8/5j/YVCRuUqCF/NnyGF+uaCxduJ4QxgYJx0yx/ajVwwHeKS5IzgQTP6CkSgbYWBjB9QMk/E1YO4xI3nGOjNz8hVNGFQqhkgqACB1gDA+JpcZgnA8JPtlvrinW7kbmBGcxHThRR3BZMjcf6gWAxiCx+dAkCRBnccEz1bJ+Qqi4/Mo82A/wDpWiuhwDzuMnH+JjA+QoZCwwB2qZ9wogfWoCDBDwNqn6KP70JkkIxzhT8fE1SM7SOoU/8A3NQwzLOJIJ+LGP0oJuLL1lhPxYwPpRNcQsXSdhLOvsBAotv8wSQIYkT5AQKoBEIRgWACpgjM5/3oJH83AGxWVfYKJ/WitRbVXY4KxIAJknNKZmYF5PDMPiYFWAEeJEKwHwUT+tA9r1qS5JxuMbcQMUN1HYg5yFGMdZJrOAWULJkqq4/zGTRljl5Mw7fWBQA0lCY5Vj8WaKMmHJxhmPyWKYGRiwuchgBHJgT+tLdH7osokFGzHO4/2qiBYZRIwbYj2E1SwbQ5MoPq1WZDkyIDsfksVAfyjy7sfvQXdg7j/wDvD+1WP+aOPzj6LQKr3VOxWYlGOB5tXTs9lu1wl/AA7GOv5Yrnn1cMJ/arMblw5gBKKMZW2P8A6qda0d+8G2oYKvkiB+au5p+z7FkLCyw2CTnitDvbtL4mVcHk+vlXgz+d6wjvOj7yYLHZKrd33WLeMmBgHwiuhbtWUWNioABJGKwajtdVubbKFjuAlsATXK1Gtv6iye8P9G4QSI8UVynR6/W85XTVyww4d29rbNowCXJkYGB8a52o7Wum4VXaqyplZnNc8l97DcfzuOfSi3qyKGUf+2SScmf969fT+F08PN81yy62V4LZ2uKWdmZthkkycNVuq7iBmWcfMTRABh/LOYfBHr/eqz32Z/OhPxWK9ckniRyt2u2ZYNAyUPzEUOwJbDAiSgY+6tH6AUI8NoYMi2D/ANrUTSSVA5Lr8xIqgigO5Z43r+4qeFnmMFgfgywatWMqxIiUb5iDQH8kSZCEY81aaoiMyoCAAQqk+6mD9KI95sZFeAu5QJj1FWVBuERguR8GE/rQ7iVFwjA2NPtg1KDt3R3gYhTLAzH+IRNQoAkWyGIUQZOSp8qAKVUqIkBlx5gyKu3cLXWkFFBLBmgCDg/WrSKZMlADklc+REj60yypYkuAJ8USB0g81feKBDh2bxD83JH+1SRecGR4SDmMhhUgBjtbYsbh4Z9QMGrLh4PC44xhhH0NAFcAHEhZkZypx9KskGVmFJ2+kNkfWlFbs7mXIhiPUYb6UcELAI3Dwg+2VP7UG7cQ5HADR9GqFSBtHI8IPqMqflVpBeApJI2scgYIVv7GrEzOSQSxEdRhh8RQCGOYCnP/AEt/Y0QZlGD4xn/qXBHxFOA1bty2dlqAI25EziVPx4qjeDSbiOZEr4jgHB+RpWY2qTH5QfQ5U/PFTcwG8lurR5Dhh+9TX2uzTEbEBDA43ckgeftVMIHACcT5A8H4GgLXJgklpAknqMg/EVa3CFAkC3zETg/2NNJaFjmW9SR6/wBQ/erkxAJJkDd6/wBJ+IkU1UFyJkXMkkea/wBxUFoKJhwkY8MmJmIpb6CggeAqtBEAdYPT3Bo4G1gSocGNpESSMj4/rVwxwoUOpndJBJ5GT0NKeZO6R1M87Z/UGgMslw43AQDMzicH4GoPCSdm6JlSMeo/cVAT6bpMiMTGR8RmpyMOYgeLrH9J+HBprYA5eQBJPMYk8H2PBosAcQI+IA6e4P0q9oz4TOfD/wDcv7iqM7sETgz0nofYjBq0EXfMwWmI5zHHsRVMbRUbGYAKP9jPpxVbJHGPIcgDke4P0qEGYJBM/CSP0I+tARtOvKk84HHqPjyKhbEyfPcfkDH0NACeQWAiZ6wOvuP0phYk+JQW4z59R7EcUAAxjaR6TnHT3HI9KLdIztz8jP7H6GrK2gBtuGNoOQZicH3FWFIw9vDAjHQ+XlBpsgEhmMsQBkt5AdfccHzozZYW95Tw7ZAnnPA/UUA3kn+Y3ngR7GPPoaJywA8Qaf8ANIHBA9jU9r4CiEmYBPOYHx/uKgZlbgYMQcz6fLg1GuFlAJELkEjiP3HUeVQQBGPKJ+k/UVUFclHIyOs8Az1jyPWgR2RpIJ6QcnH7j6irLFiCWJ6gkfCf2IqtoGIPlE59vfyqA1dVYHYnnGSpnofQ/rWwdp2F2P8A8NVnad/dkSOhIn61zyJ/wge2M9fY9fI1eQcFpB4HIj9x9RTSzLTbrDoL9rv9NcZLmAbTKQSf2NYmUo0MADzJ/t+o+NTvHadzbwcmeDP7H6GiY2yZ2sD5z1Hp5j9KGV2m4jqR7HM/3/Wh3CecfT/x+lWUn8hUiMmYH/g/ShyIJkT6Z/8AP60QRg429fLPy/UdagHXHz/f9D8DQE9OnkP7+XkelErMFKSYJkgj7z5iqKYAdR8sfL7jpV+8/r9n9aoAnOAPf9/3+dMG0AGQwmCowR9+VQS2XYbARHk0RHvVhrSAkBt5xlR8vvmgwDgGPU/LP6H4GqETkef/AIj9vlQMW2HfarjiQCYkffyoXtOo8SHyxn7/AHqA7hGfTz+f3PWgDFYKkjH0+/lQqhPmPnj5/v8AOjyeo8vv79qm6cMnWZBg/wBp/WrYWpIRxAEgEH7/AHFAKvt6mPv79fSjJVsnH6n7+nrQtbuCDtmeog/f6GqBIET8fv8A8igKWGBGOB9/flTEe8V8JaJ6T+1Z56Z+/v4+lTefOPgao9SBAK9QatgGEdCIpGlfdYQ7txjaT5kU7+mPKvy+WNwy0+nLuOBqEKXWUDIMCldQfpXR7TtQ4ccMPrXNOMSK/QfH6nf05Xg6mOshAeUYqE9R1+xQ5MQDmnW9JqLolbZIPBiB9/ea7XLHHmsSW8EiSOIiq5z5107fZDkbrtxVjoM1pt9m6e3HeEtGTJgV5s/mdLH3t0nSyriQTgY6023oL944ttkTJxXXOp0emypQGZIUTSLva6KSLdotPG7Fcb8rqZ//AI8W/wAWM5qk7KcqGuMAeuZNaF7O01sEvLEdWOK51ztTUMPCVUgRAFIvXLlwbnZj7n5Gn4/k9T9ro7unjw7B1Wj0p2qUmIhQCazv2uoA7q0Wj/EYrkgcjEeg+/vzoiBg5nrW58LH/vds3rX01XO0tRcwHCg/4Rn7+8VnZmuGWJY+bGaDIJGM+VFJ6yY+/v8AevTh0enhxGLnbysKInoanHAyOv39+1UGHmM/f3+1UW8hxXVgasqiXzPTyqi5OMADI+/v40IMnA5+NXBAkmIPXn+9BWOT9KfbRTbI8TEdIwB7/pS/5aqTMk9B09atboUxs6RgkUoEq04Eg9ROamwqCWKx6miJ4KECcgBpj/zST+vn9/7+1AxiqPCkvHUYFCWMAQAB85qsxz6/f37VI9Mdfv79aCy7NAJmPP7++lD+nlH3981fHXPIj7/81YjmPr9/7VBXXE/f38ahz1jrz9/fFFgkDp7ff3zRb4jYoB8zkn1+/hVC4jA59vv75qCQQQTI8vv/AM1qtaHWakSll2UGJiAPv6V0NP8Aw7dcsLt5UjoMk+f31qzGmnI3BgAwJ82Zp+/2qu7djCITOBAmfT75r1Wn7F0Vgq5U3CMHcZE+ccUzUarRadTBBYYK2xz8q12fZp52x2PrL8nu9o6lzH39xXSsfw4AR310k9Aoiru/xCEk2LBmMFjE/L7Fc692zrroINwIpH9Igff61dYxXdXQ9naJQz92vSXI/f7NLu9uaCydltjcIONogfOvLkszEsWY55Pz/wDPTpVR4ZAHQARz5Y/b4mp3/Rt2b38R32J7m0qLIycmPviubqNdqdSSbt5mB6T4f/H68VngxnnPXB+P79eKuOsnke8/3/Ss3KptDHxB9iD/AH/Sq44iIGf0x+g69anA6ceWI/t+pqQT5/ODP9/M9OKgox/tPz/3PwpiEEQzGZgCMk/fTpQRH0iB8sfoPjVRBkdJ6/PP6nrQNZbaWSCr94T5woX16/3pYJnr++fXz/QUabmJ3HnMt5/39OlAywJBBB+Ue/l5nrUKstkGRiOBj0x+g+NVu5wI9eP/AB5+ZqsmYB8z55/c/QUfcvDNgBQDM4/8D9aoWeepPvkz+5+gqbjEyBGcDj1/tReASIYyIg4Oenuf0q+8IBgKCf6o+vt0HnUECPBIXgdePafqaE7MyzNInGDnr7n9KrMRB8ts89Y/c1fmZ9dw59/jwKoveACNqgnr0EfsP1qld1wpfyic+g9zyfIVIExifLpjp7D6mrnGJjj1z+5+gqIveNoLSTyWn3zHvxQlI48Q4ifp88moTmSRyTPTHX2HAokfC22AVQYgLJz0/c0C8EYOOZ6meT7ngelXGeRM8xgR+wH1oyFc7kaByDHHSflxQ+FTAXdECJgeYH7mioFmAFMY8J59B+5qzC/mngknqR1PueB6Ua27t0eBTtMmQIx1M+vFKICtAKl5zGQD/YD602aWWacbQZ+AI/YD61UiMDGMefkPicmq27knaxSJiMx0HxOT6UQtk7juEifFPXqfgMVUDIiJMZk//cficCrhiZjM/IkfsPrUDW9p8LcAgfRRVFmOC0YIJ/8AuP7VFH3YFvfA2Dp6Dj5mjFxGIDu24GMKPKT8ppHsM4IXpP8ASPhzVQI58Mcz/SDk/E1Q55NpYXwGDG2CREx8TSSCcMc5BPkeWPwGKslp58UxzgMf7CjhLlvcxVZxBOds/vUAAkwVUTggepwo+AzRqiAS1xdsf4SfCOfmaFg6nOGJ5H+I/wBhQbhyB4RBj0GAPic0DdojaGYuSVkiIJyx+AxQtDQ0Ax4gCPgo/ehgk7Cf8pM/Fj+1WXJG7r+aPU4UfKgkIuOQMH2XJPxNVBbyDHH/AFNz8hVjbAH9I8MnyXJ+ZqeImZ8RHx3N/YVRCR+YcDxAegwo+dSP6JMTsJ9Blj86tQCw2jwkyPIhRAHxNUVAG1iSdoWBzLGTQEl11UwBubOedzHA+VE1tDG2YkAgA8AzFCLigsSggkt8AIBqL3i2wFuNJ2pg8E5P0qAigW2SYZwDjOdxiqdxICiArZIPIUVEvlVZyGJMvzwJgVGtghlQ/wCSD6mWM0CdjMsZBIC/FjJ+lWbgYm6BE7rgE8dAKtmglzjLXIOPQVNm1thGQVtmfTJqi1ZgwSSAGVfgBJqu8drR8XKk8dWP9qqSU3eas3xYwKOAt2JOHA+Cigsud85gOzfBRApQWQFM8W1PxMmi2k288m2B8WNNt2bl274ELfzGOPQQKlsnJITccNLhQvhdoHqYmiBPeKoJgXAPgFzit9jshio70hRtUQMk5k107OisWZZUBMs0nJzXk6nzOnh4nl2x6WWTkabQ3dUgDKFm3O84/MfKuhY7IRbm+44fxSAOMCM1suXLVgTccIBESfTpWLUdsJZ8NoFsMZx0rx35HX63jpx1/Hhhy227Fu1aARQoCgeWJpV3XWLUw4dgTIUjyrj39dc1BjvLknaOBGaS6stzdHLM3lEiumHwbfPUrOXWk8YtV/ta/dX+WBaUqpB5OTH6Vju3Decs5JIFwTHpSoJWCf6bf60U8wDnvK9+HRw6f6xxyzuXI0neOfzW/wBKEoO6zz3bf/dVidw6eK319KEH+WQYP8t/1rqwaTF0gRm6fqtKAm2CSF8CHjyamgg3Qcf8xfqvnSjHc8n/AJR+jUQ1kNqDvCn+Ztg5zmpaub28ZJB2ESRiR/eh/wDdwCf5v6rSz/ypB/8AbBz6NRTdlt1gvtw4gieuTNSURidjEh1O4mAZESKAgd7tx/zHWPcTUFy53fiA2hFZcdJAP6UAwe7gf4GX/tM0yP5nMgvx/qFNKruOxWJDNIA5kRzQC2Vt5/OFwCOdokTQAA2wRBbapknEg8e8Va7GJXeIGBPkxxULglTAADKZE5DCM0vPdxiQhHxUz+lAbXBskKd8bpBnIMEVW2WKCYLMnwYSKvG/rBf6OP71QnZgGds/FT/aggP9Z4AW58sNUIgbBAgFPiMrRFV3wY2ltv8A0sJH1qgTt3AeIKG+KmD9KC1fxBySF3B4HUNg496O6bLSFDiQVAiY25oDb8RWfDJTHkwkfWh3ELvAO6A8eow30oGFT+cAlSQ2PIiDQBCBH9Qxz/UuR8xVhTuCSAsm3M8A5U0ZJQbrwxAYDgyMGKAJUCYXZz/0t/Y1CWOcBhn/AKl5+YphtWwQFZYypB8myB+9LO4EEyGgN55Xn5igvwjAJ2/lBjocqfgaEsfzEH/EQfMYYfLNXtWIztyJ81OQfgaJwykEgb2MjM+KP3oKCYgcAbd3XzU/tRXFKcpkhiB8pFCH/lkQO7ME4ztOOfQ0MNMSS0x5eMcH4igfZ1AQOJGRtBjkNwZ+lJAIyQZEnbPwYfvUG2ODsif+g8/I0UNujG+Yn/MP7imjYt67AhCsBiSTwcqf2qtwcA8Z3Q3AjDCg8IEj8kT67T/Y0UPugnxzH/WB+4po2hUgZMLgBvT+k/DioGMflM58I/8AqX9xVhyqAKW2DIE/0nn4g0QKldrg95MEqRyOD8RQBHrHGZ/7W/Y1fptEQZWen9S/uKkKRKQQZITjB/MPnUBCyrjgjxgcH+lv2NBAxOQw6HdGJ6N8eDUBHUGIPh9Oq+45FQq0FgNyiZA6ea/uKBbhkk7gRB3k8/4W/Y0DCc85mdx4nofY8Git2mu4VTtiMmMdRJ6g8VV2/c1DBr0kriCB05X9xTDfusrW2urtYT4lA4PIxz50qyQl5DH8sgzI4Jjn2I+tGoYrKkkJjYDnGY+FAdoUKFIYGOZHt7EVFfahCEqGWCf6io6e4/SpsNDBF8KsgOSQ0Y6H+9LW3uBKhcSNhMR5j9xQlmjaSDmI5AP9j+tUWDcJ8sGB+4/SiVbAhiTkiDuj5H3HBodpOOOkdPb9xVhmH9XUGB+XPX2P60am25O8EQCBA8unuKAZGCCfOevv+xqwMwR6RP0/cGrAJYG24LfmLcQehH71TbixLjJMZ8/Kf0NUXI8x58fX+4qiNwA2nGIB5PMT+hoQcSDHWYyfX+4qZ/KQI42zj29uoNRFyOh9ZjHvHl5iq2k9M8c/IT+h60W7ynz4z7x5+YqsCJAjiOnt7eR6VRXxX3jHvHl5jpRi4+0KTgGMgEz5T5+VR7ge4XRNvWB0jk+/mOtUFJPBOOBkR/by8qirXYy5kMcyBz6x5eYoltb2gTs43Hj/AHoZ2vEcHIPU/wB/oaneNJKMQOcEwPX28x0oCubQNoUZOGEyfSD+nBpMAQTEeXp0+Hr0pgZlYEkmIEEz7D38j1qMyMSQrLJJkdPMx+oqgMkxBJ8vvr6daIYzCmBPOI9/36dandgmEII6yY+Ht5HpVFYgtPt1P+/pwaC9x3YmRiQPv5ceVQL1niCT+hn9D8KEEgYiIHy/t68irJaQGJxwAADP9/1qCRmAScxx9I/b4iqiMj35+s/v86sN6DjzxH9vqKnJnr6/fP0NUTvGUAAkDMAf2/b5VBdJWGggZ9fn+/zofCByD6/fT6irk9Pn6/fzoDCW3P5tnIAjH36UBtoQCbyiRP5jVRjJx7cx98dKvcF5fbOf+Ztn19feg7HZzEF0hoIDDcIMjB+kV0QDMxg+dIa/pLIBUopB6GT6is97tVACqIzkHk4r4HVxy62fdhi9+NmM1a1ajTC/b7ssBBnjikJ2bp0EtLT1JisNztO+58BVAcSOay3Lty6fHcZvc16Ol8brya3pzy6mG9u0b2i05MG2GGPCJP0pN3ti2CNiM0ckkAVyQoJBIxRFVDEAyPPifOvRPhY3zndud619NVztPUPIBVAc+Ef3+/asty7dukm5cZiPMk1MAZyQahA58/v7/evTh0OnhxHO55UIHigmAesVW3MA/fSr9AMjr+n3+lUZ5Jx7j7++tdtMqjMzHrNNa4rmGXgZJzilHkgn7+/sUy1uHQCepWaiBcBYAMkcmIoQCTgGjcLJyQB1I5HSrNyE7uQ464AEeVFKnpPH6ff2aMKxIkET5n7+/KrNw7IChc5I6+lATgZkUQQUHDOF+FCSNxgT0zzVD6j0+/vyq4HJ465H399aot3LGR4R0g0I+vt9/fNGSWIBzGB9/Z9qon78/v5UFQRnoev7/fwqR0/T7++tQmQMCB1jqfv39qH0nj2+8fKgZbK7pYkCOkmfT7+FXcUr0+Y+tAszgGfITP8Af963aTs/WasEpbJX/E5gH0zTVGEE+uM/f37VZwcRHX7+x7127H8O3Wb+ddCjpGTXR0/Yuj04V2QXGXB3cH4cVqYVdPK27b3DCKzTxtBP3+vtW+x2LrbpO5Bbj/Eefl9ivQXNbodCjL3iKoMwvn8K51/+I1DfyLJaOrmM+w+xWu2Tk0PT/wAO2l2m/dLiIKgQJ/X+9b7ek0OiQeBFKGQzQTPxrzt3trW3eXCrkwoj68/36VhZnd5dmZz1PM/fy603JwPUX+3tLZJVA7niAMTXNvdv6l4FpLdv1ncT8f3rkiInHz+s/v1qjjH7ft+3AqXKh9/WajUiLtxmHUZg/D9vnWfjqY5kGPfP6n5VJ+YH399amR0PPpM/3+gFZ3UM3bpWNvoTP37UJUrBYjOcGT7/AO/wqW2KwwK/qI++vJpjhGMBpPUkRHw/bpUC2AxBnAPHHpH6D41Qj9cT88/qflUIjEef++f1PXiqnIGcR0j2x+g6daCyc9eRk8z7efkOnNVI8xx54j38v1qgRPSM9enXPl5mp8/ePljz8h05oiZmc8/H/wA/oKk+o456R/b9TVhGOAoniP2n9T1qOoRiHJkZx0Pn/agGTPBmeOv/AJ8/IVYkrAAzw0Yx+3l50TFQRsBMCM/Uf3NAWJAzxnjHvH6CgLuioUuCAcRySPL3PWmd4hQBrhgTBCjgdfbpSY6QY45+n9zVes55mMe8foKinPv2kZE5wM/+T9KV8vUdMfsPqasM24cnoATMen9zTRpmdwEKT8wI4+HpQ0UHZVKjgke8+U+Z5NQmTuJBJyTGPf2HA9aoggkEGeI6mek+Z6+lTcOZHnPQR19hwKptIHEekTn2/cmi6TPru+kx9BQz0APQR1z09zyaotmdwnmenv7DgVEWfKB5bemOnsOTUkcyfPd1z19zwPShicQYwI6+g+PJqEnncPPd09W+HAqiySPIGeBxI/YfrVYjgx68wf3P6VIkHwkgAeHyHRf3NEVg5cTmGAmT1Pw6UFKYcFgDk+gJAyfYCtBZGtSqqjREkywB9PWkhrYUyGggQMcdB8ai3binDAniSARPJPsKmllGpuFQvegCI5iT5ewFLU2gPECV2kfAdfiaPvAyMbhOeAB0OBx1NC6mSUAOcDpPAHsKaLQ7rhIHUHjoGP8AYZofDE52xz1Kz+pNXCxBY7YOQMx1PxOKvMzjdI9t0YHwFBUNMSN0/DdGT7AVQACzB2gAx1gcD4nNX4dvJ2x5/wBI5PxNXmZgb5mP8x4HwFVFRmJAbIn1/qPwGKk9dp6EKfLhR+9WApX/ACR5cqOT8TUEzMDfMxP9R4HwFAMdC3mu76sf2qs4YLnDbfXhR+9FKcD8kc/5Rz8zUO7yG+eP854+Qoq+9YnxHcvE+gGT9as2yFFwKYMMB7DwigCqcAHZ6D+lf7miAYeNomN2eCzf2FAAX+j/AKSfTlj+1WCxlgDIG+AOpwo+AzT3AeSTbggrG6THX9KG44ABCkAEsSDyAMCfWohZtbTsbAMIPUDJqw4/PtJibmcHOBQsztALEsBsBOcnJ+QqtwndHhkvH+VcL9aqmNJuQpKCQuDxGWNL3EzczJm5HqcKKsK35J8UbP8AqbJ+lEGWd39Ml+P6VEKPnQQINwSMSEn/ACqJJ+dUXIXcMNtLY82MD6VCrbSn9UBPixk/SoWG4N0kvx0UQPrQTG6P6dwX4KJP1oVdkhxG8LOf8TH+1VtO3b12hJ6Sxk/Sikbt8CNxf4KIFAwvbcP3pGSQIHIXJ+tA6MFL7i5hmJjJZvT2qWrF29Fu2rMxVVwOrGT9K6en7LLXBdcm3bLltg52gQAa5Z9bDp/tWscLlw5YX+aFgkB1X4KJNabGg1N+3ITb4CZOMsf7V3bWi06ElLYDREtB5/emXGS2ZdguQM84rwdT5+/HTjvj0PeTDZ7KsowNwlyHBjpCjFbLdpbaRbUABfKOTWLU9qpZO1FLHaxJPEVy9Vrb+oLp3rbCEAAxk5rlOl1+v5ya78MOHeu62xbYjeGYN+VTXJv9sO9lu6m0dhKnBPMVzxl90f1u3PkIoY/lkT/Qi4HmZr19L4XTw83y5ZdbK8GMWe8d7Mx7xRk+Qml/+1Jj/lsfmaMGbk5jvHbPGBQkHuo//ZKPma9skniRxtt5MCbrhO4DbcXkwcCljdbtzBBFonPq1H/7x9brE+WBSjPdf/wRz6tVGgbXZ95CkOoHrAmKWQdm4EFSrmR60XN7kf8AOPvgUtbjrYhSYFqeOu6gsfm4xut/p5VMsNsD8twfWicglht8W8AR1IEjNQWbqIC8TDkmeJExQUpAeTJzbOD6VQGIj+m4PrNQt4Sem22fsVe3c8QSA1wSeBIoIGO/dP8AVbbHt51QEptAMlXX5GasjavjmdgMRB8NEtwK5DKCN68n/EJNEQgrNxpgFXwMYEEVYJVkQAQha3n4n9TSgSbe0sco6xPUGasN/MLeTI3zH+9FWbmC48MorwD5GDRKxF0AyQLjLk9CJFCAYCeQuJj51RYQXzwj/LBoCZkdCSNk2wZmYg/3o2WH3c/zAcZwRBoAoDbOm57fzEiqW4yozLHiths8SDBoKAOzbGdhX4qZH0o9w37v6d4b4MINGhttd/mkALcgQPMYpYTdbG07gUZZODgyMUEEhNsGSpX4qZH0ot4mSfCGDR/lYQfrQFiCXMzK3IPyNTaJ2Y/qt+vmtAREjbndBSfVTIqFhO4xtkP/ANLYP1od5jf/AFQLgjzGDRbQG2dNxT/pbIPzoKK/0ydxBtz6jK1ZuEne0nh85MHDD51BveBncQpj/ODH6VZCW2IfcoA3QBJ2k5FAIUqCpJ4KfEHwmnMWDEXS6zLALBOORSSu4lGMyShziTlTU3GNwGf+ZHqMMKBpe2AVQnu8TIGQR5/eaA2nACx4iImOq8H9qCBxPhB2k8Da2R8jTAWfG8hzxJxuXkfEVAMj839Mbo/ynDD4Ve0/lxu/LPqMqf2q2YKx3rhfEOnhb0qNaiF3A42kzweVNUVuxujGWj0OGH71YDfkEwYUt9UP6ihJOHggnxgR1H5h8RVYAifABHrtPB+BoGsjr4ihH9cR/wBy/vVFQBG+RAUkTwfyn4UILyejMcgf4l/uKoMAIE7DmB1U8j4Gi3QszMDdJO3/ADD8w+IqoWIklYGf8p4PwNQ7iYnxTEjzH5W+Iq1ZcllbgkKMQf6loglcCA9hSwJyGI8ccRxBFCrxZCsAyjMwZ2+XwNDjMtiAJ9P6W+HFFnd4vzTMeTcEexobGAGDEtsuSFkcT0PxoVUO4ChSPpnke1RGQTuDEbYAHMA5BnyqxecLAueGILQBAPDfsaCQgBBBbwyGDdIgn3FDEH8wmeek9D7GjRw7jvR1wAPysBkfGqK2mA7s4iYbErOR8PpQLxGFxBweY6j3HIqTB/NmQZA+Tex4NEVIksTiJf16N+xq0ALQxFuSR+Wc9V9jyKgEDpsgZG39V/cVMcl/IyPo37Go6qkRc3KRMiZKjg56irBIPQEHpxJ/Y1RQAIAAUniJxPUex6VIBzuJHMgZgdfcVPCRGw9RHBPmPcdKstmd3rIHyb9jQVuKNKnxA89BP7H6GiDkkEyw4hs/D3H1oSJxtE8BegJGR7HpUgQDMz5cwOvuKAt6mSSQxM7hwPJo/WiayQYhSI88e39vKl5jkec9BPX2P0qRmAsniD+k+Y5BogxbcozAGFyTjd7+4+tAB0Eftn9j9DTBcJADAMRndGTjB9PWiUIoLm5baJaJwJ4NQLMhQ21sxE9T0z5+tQ3DsAjaQZDCZI9vTqKIhmwuRMEAkgHyz08jQAGcBp8zzj9x9RVFHMzk8QT9J8vI9KuTjnnjr/59OoqY5BGBM8iD1jyP0oyQThAs4ieo6T5+RoAgehx8I/sfoauCG4zx6/8An6GrBGCG9ZA+sfqKqMZURxk4joJ8vI9KKDBHQ4OYxHt5eY6UYuvtCEAgGfFn2E/oahnkk8yI5J/v+tCQOsRHliPP2+oqAgUbliCZO4A4Pt5+YqC2CYQhhHXAA8vb9KEgg59BE9emf0PWq/q6k5gR88fqKCzuE4IzHrP9/oaHByTiOAPv5dOlMDHbGCPImR/4/SrZrZfCMCY4I5/v5HrVC59DPv8AIz+hqENH04+kftTBaLKHRgwPliPgfqKFbctsjPlP3j61BWw7QxMg9Z+/hTAjgdBOen70FwBRhmDg5ERHx6fvQfmyVZj57Z/8UDUAZpZto8oOZ6VLgKsCRkiPiKiEqSEJB4ER1onV4G+ZgNn6/tTSlyYjy9fv786vdmfP3+/vpU68/X7+/Oq56H6/f30qggeQRj2qb4E9RzxzVBTInauJyRx1+/1oxsCEmS048JjHr9+lNooHxciPn+3361YEjAY5wY+/vyq+8SJVDv4E8frQi4VIKsABkZGJ+/8AzQEUIJD7VAEmSKEhQMzumY49/X9/ah3kzk5MnJ+P3z7UJLHOcff3096BveKFO23B8yZEUHeMD4SQOOfOhxPpjp8qkCCMfT4/fzoD3ho3FiYzMfGKAgqSOCPX5dPvpR2m8X5Nx6DdAnz+/hV3AQYB4xieKgXHUTHx+/vNVHI+/v7FQjkEff38PeoAzmFBLDiOZ+/jVBkjyzxx9/fNWCB15gzI+B+/hWix2Zq74LJZbbwZAH3+nvXVsfw4+4d/eEHMLz86sxo4ZOI8vf7+80VuxcvH+XbZiOQB9/fFeps9jaK0niTeynlutNu67Q6NvFdtIYkqIn6VqYfZp5+z2Hqru0sqojf4jkfD79a6Nj+HLK7heuM7DIiBQ6n+IbSDZYtG5OZYwB8s1z7/AG1rr+6H7oHEIv7/AHFXWMV6FNNotGFcW7duBBLc/Ws93t3Q2SUQm4QYACwPnXl2uXCSXuMQRkkzj4/Z6UuBwY8ox8o/b50uf0bd3Udv3nb+R3ag/EjyNczU63UajF66xAwVnE+36D51nFxlU7SIOT6/GOPX5VZBKg5GOoIkffxOKzcqKBEcz15+s/v06VAPT6H9P269aozMQZny+/7CoMAGRjMn9f79TWUEFAAMGPfr7/v8qsiBGAOPsfoOT1qyxK7STAMBcYPt5+Q6daHrEiPQ/PP7/Kgg5mTPv9/PpUgRkY+PH3061ZwJgyOZU/DH7fE0OfXk9c/Pz9aAxbIILYmSDIJ/8/pU3KrAqwAiTA+8fqaXiP6Yj0iOmPLyHU0cE5WT5xkz8uf0obUQMQTPrzP9/wBKJIDAsDA8sSPfy/Wqddo2s0T5SeOnt+tFdZfCQyFgASQIHvHn5UFunhnaVniYJ+P3g0IsnmMCZMz8J/U0LMjLtNsc8Bon0x9asoAIUgyOA0iPKfL9aGkU25G5iOuOMcH28qHcdsAESeOs+/mfpQ56z5yQfnHn5DpU6xGeI/af1NEWRP5iOOvGP2H1NTr1n4TPt5n6CpuAHIg5nEehj9BViNpEsGmAB68ifPz8qCjB4CgREAkjH7eZ6mqjrnzmM+8eZ6DpV5In09Yx+w+tQwOA3nnkE/ufoKCo6bR5R09vbzNQnrJ856+8efkKmODt8ukY6ew6+tT2J8yf39z0FFUfKPSJ+k/qaO3dNqWWJwSxGff9gKEgHEekZ+U/qakdZ9Q0f/V+wFCDuxdZnCBehUdJ5HuaWJ9J84xjr7D9aZbLDwywUZKiJ9vc9aY9uTIUlepPoMfCgznyM+05z09z+lQAnIAOYnpI/YfrTXCoo2k7wSdxER5t+1CzkoVI2gwTAzHQe5ogNoAO4kQOeTt6mfM0QNsBgQ26R4YGPIfDmhz5CZ46SB+gFUCpkBjgTPUA8n3NF0MXGAYBwQZAcjyOW/YUIAmNpjA2+fkvueTV5yNoLSBtzBPRfYcmq9ieuY+bfsKIgBJ6TJM+vVvYDAqQIzO2Bj06D3JzUERxiBjHH9K/Hk1JO78w3SczgtGW9gKC/wCoQRunnpujJ9gKu06KrSrERIExA6fE0sldvDbYzySFnj3JoskyPzTjHLeXsBRdG3LTLD7Mn+mRyIgewmkgdJ8xu9P6m/aqBAjIURhjH5QRJ9ycU0gOgZyoJiVnPUhaIXu6kZwds/8Aav71MzG7zUN/9zftVkMGGfETgzyx5PsBVBQ22J2sI6/lH7k0EDbTuAIwGgTxwq/Hmqg/lB8UlZ9Tlj8BRlGRBddTE7jH+LgAe1V+XwpAIOwExMnJPwoBHihuEOc8bRwPiaIoyIGaGOQQDyzf7VGul0AaCh8XH9I4+ZoPEDwd4zEcu39hQFP9IIC/lBAztHJqG67KpY/l8QGOThR+9BCnwidn5Z8lGSfiaYu0AXHmcXIAEEnCj5UWA2z4Jx/y5npyxojeJWSBtA3RHwUfSo0sdgIj/lqJ+LGhn+uMZciOgwooDZJ3FJ3CR/1Hkz6CgIAaCIWY4/pUfuatTcVSisZMD0LtyT7CjdrdwRDQQQWIH5RE59agXLAT/VBaOPE3H0rRYGmuE27rMknaGEEQuTI8qQwKneYIBNwxx5KKiWXc92gJaBbEeZyaWyTysWXMbgZIBf3LGB9KuTPdjbEi3wOBlq22OzXuMGu+BC8kZ4UQMV0LHZ9qyqwoLBTk9S3NeXqfL6eHjl0x6WVcixpb94KVSMNcBIjnAro6fsm3bEXDvwqeQ8zW493bBJIVQQskjEVku9q2lUtbK3GEtMwCK8WXyOt1fGEdphjj+zYiKn5FABJaBj0FZ7+u0+ntktckheF5+NcjUdo371p1kqdoICsYBJ4rOVHfFFO4G6FBjkKK3h8LLLz1KmXWk8Yupqu03O1bICbnAMg4gVzW1TOod1BbaXkzPMDrSyzQGcncEZiTmCTAqinKYzst/ua9+HQ6eHEccs7kbcQMCA6q5XZExBOaGIugng3JHqFFCD4w04Lu/PkMUVpwqxcY7FtiYkmSf7GuzmVxanGLRPnkmmEAXDuMAXFBPsKJ7YfcLcxKoZmBBzQZDgkGN9x8jyFBQykwP+W7GPUxRRBK9Jtr9KWcWzg4tKPmab+bUED/AOYfQUE3SwMdbh59KWY7o4H/AC0H1qLIRZwRbc/M0xdq7i4DD+WsbuscyKCCO9//AIrfpSo/kf8A8H/8VPUJ3xO4kB7hGDJMDFCA920qBBm1EgQZmYoJ/wC9x/7y9PSqtGFRiJ8LjnrNS4drXPCZDK0GME4okuMH2giDcZSMcR50BkBwxm2AVBPi6Y/eqckEbQdwdSSGknzrPzagf/B0no1O3lHfwjNxJkYgiiBJZmAYkmLi5yaEjwFo/ottx5GKNCCybhHifMYkDP0qyn8ogEECyRPsZFFQqFaTO0XXHPQigZQloFVMvZBPoQY/QUXgViQAAHttwOoqwBKqYjdct5z0xiqJcvAspYgBbikYgQRmgChrSjGUdAfYzVHNokAZtBhgnIMUf5bsxEXQeMwwqCmYiXz/AEXOPgasIN+wsBDskE5MiRQKsqEPJV7Z85BkVZOC+PypcwR0waAZ8E9TbDeZlT/amSBcnMBwceTCr8IuAE4Fwrz0YVSIHt7SSrFCvBIlT1NAabSux1LNDKTOTGY+tV3Za3vQfmVWHuDFUwIYtjBW4IyOM1IRAjSpUQIByFYzzQWEPeQASAxMD/CRkVAijwMxDCLZEdQJFTvAwCC0ASWQwx5A4461RQ3LRdT+ZAYnqDzQBJKzHi2hgPJlORRqwRwVPhVpGMbWH7VbhU8YklWFwjbgA4IoAuQh4E2iffK0FsHPhfDsNvl4lyD8RU3D84AIH80DpBwwqpLLunxMNwkx4lwfpV7gDIyoO7r+RuflQWVGE6D+WSeIOVNVLEbs7j4v+tcEfEVAsjaec2ifUZU1C0y6iCQLgmPzDDfSgnhUkx4Bn/ob09DU2n8pPiPgJ/zD8p+IotqqJJ8Az6lG9PQ1e3+gnxH+WSf8Q/KfjQWbxIDbBMbxjOPzD3qlCqwIgKhghh+ZW4+FVP8AWBBP8wCMyPzCoyquJ8CiMjJRuD8DTQtw5Yl4VnO0kAcj8p9PKhLHBC5y231/qWiLXMIXAP8AyzwYYZB+Iq9yMgbKsSGkCYYHI96BcxbKbvBg+6ng/A1YD7TMhwZJ6bh19jRhOZBVIJEg8dRFU7KA6lQVOZ2kEoeueoNRdouwNEEDxAARPQlapnBRkJDIcyBkqTgz5g0MGSGIDSFJ/wAw/K3xFQE4KgSZIX1/qWqgvETE+ORkcBuh9iKodNqzyQvp/Uv7ipCxEysdOSh4PuDVy26Dhi0Exw/RvYigrEZJIAEkY8P9LfDg1Mk5jeD14DR+hFWuYgeZC+v9S/vVkJBliQF6HlJwfcGgpWgCAWUTCnqOq+4ona2zMdpAIAmf6ejUJBmGPikSRwG6N7GqAz+QzmFjAPVfbyoGmzcBBESczHDefsaWMAQuMgA8nzX9xVArHVhHPUrP6iiN0nFwhgIk8AHo3saASREyYgGepHRvcdam4g9Fz8AT+xpgQOrOGCOGwpIgN5exoCh4UbhBiCSInKz+lAInaAVOcQDz/l9x0q9wJgXBPJIEH0bP1qsRIJOAdwGSOh9x1q+4NwkbczJ2gc+fsalWa9ja26gGF2niDIB6g+hqu7YoSoBjoSATEED39aG3ZtWC5Tcl0MBBysjoZ6Hoatj3rE7ZJxxBIHT3HTzoX/Fq7ICykgMJxyR5+461XuQCDOBgT19jVhvCBIj8xfbB4/MP3FGJAIWFgxJOBPT/AEmqgULWyCFz+Xaf/tPr5VZuFvzww58IgnPPuOoqhIxBI/LBME/5fcdKqRE7j5z1P+Yeo6iiDkSx3BSMgRIE9fY1VxHBUFBDYgmY9P7eVAesQB5xIE//AIT9KneuoRAX2g7QD0Pkf2NFEefCWY+mCY//ABD5GiR7W0l9wPIMAjPJ54/SrIKpN60x3DcDBBYeeOoqPaSFZLgCsN2enqD1HnUUDCD6EwCevpP6GqJn1MkzEGfP38x1qjbIBYjaOMkkfPqD59KkTEg88dSfKfPyPWqicDBWI5jEH9vqKvqQQegkmD6CfPyPWrZgUWFIIltwxPqB09R1oMRkLAHE4AP/AOE/MUBYOZHU+p88efmKGJwIg+Wf/I/SpBnrjkHER5nofI9aPbKFpDQcx4WPsOmOnWgEDI3SMiScx/c+tMW6LY2qisJ5Eyx/vS2IP5SYjqsmPP8AuOaALt3CeehOB8fLyNRdQYZTtDLA5lfLz9vOjuW7QaC9nj+tiDSzAIjdunMxM/3+hqgTGN5/0qCPrx7UQ3aQYECPvoPv1pzoUQErEHJmTnBrMevUjHx+p/f2o0ZVI8AM4nOB8vvzoL3oogL4gYzB/fmqDssFT68D+3+3vUYyZzkTz5c9fv1oZBBGPvj7+VUQBnY8knpmfv7iruI1s7XkMP6SRg9ev31qsGCPp9en31NVkTz59en37e9BAOI49Pp0+/WrgmeefXr9+/tVldp2sQCP15HXn6+1UCBBEZ8o+P386CEQBu5+56/7VIE8jp5fD7+VEEdjCgknPXn5ffStVnsvV3jt2MuOWkRPx/3qyVWPEECfT7+/WqJJg5+v3+3lNd2x/DxNsPeujHIAB9/viunY7K0WncMEDECZOY9a1MKaeUt6a9dPgtsRxIHXp98+1dTT9gX2tzedEwTs5MdcCuxd1uj0loq1xFUGAFyfkKyXP4itAkWVBPEvifOr2yci9P8Aw7pkBF1zcbBBEAR0Nb1s6PRhGVbdsjGcGvN3e19W64vAIM+HEg+s1guXWuNLncfUzHtyRPzNNycD1Wo7a0lgEqTcLYUKOT7mubf/AIjvOALNtEAEyx3H3/3riAYgAxxx/t9PnUk858+T8c/v8qnfTbTd7Q1d4zcvuQf6entAH0rOAT5yf1+/gKqMxI++OvX5migZEenSf/I+QrO6iRjPQTJPTz+8mpiePQiB8o/bp1qZPiB6zz/t9flUJjzg46/p+3XrUEnyPOZn6zH1+VUQ0dceh/T9uT1qeh6n0OfLn/YVWImRjMyPn7evJoJmZgzOfuf9hTUvKBLsXOIkjaB58z/elmPIwcER9Ij5D51ZZ2aDPpH39eBQFdUW2AG0qYxAIHp/t1odwOYzM89fPjnz6CnbQ9suqFUAj8xkjz8/70sW2ZhEE/SPOJ49KCiR7L7Hj+31NTJJBkmeo69Mefp0qEKGIJJ8iBJn+/6URIRl7kGQIBiJ8xx8zQBtJWY4xyPjn9TR7F2EzEcwREdMcwKAsWlmPOTMgEefPHp1qseXziZ+fPkOlASsAyl1aQT1MkkY+J+lUGJPUTOAYH6/M0IgYgdeCPjn9TV/PoeCB8o48h1oLlYxER5D4H28hUgzGZk8GTPy58/KrDGZ8QznmZP7n6VUiSMRxE49RM8eZ61RIny49Yj+w+tRVG78wWYktiJ6nPXoOlUSMmR5ziPQ+3kKmeRukc9TJ+HJ6+VAx7aydh3GTlY+Mev7UCkAgrtkccRj9h+tWLjqoXG0cAY49fIefWrYbhuBxzmYjz54HlUAEmZkzySZmT1jzPQVIMAQY4jPyn9TVkHkyCIM9c9eeT08qHHEA9CBH/aP3NARB278QeGIEGOvPA6ChDAE8gj2Jz/+I/pVgEkRkE4MYMdeOB086m0bTufaQCQSTMdTzyfpQVk9AQcQCYx0nyHU1YJYiCc5DEH4t/YUU2wGlTMAbcH2Xnk0K3HUgqwOY6QTx5cCgkKFyQOhUQTHQc8n61AwDYUHPBgSR09h9KGYzLeYYgyB1b3PQVZB4IIOBtk8dF55PU0QTvvbcCVEGDnA6t/arV2Bhi4iBtBPwUevmaWBP+Ekn0gkdYngVJWBkgRIOJAPJ45PSims6XGIUY6A5kjn4SaWQFOSIyZMY82/YVUQ0FT0BUT8F4+dOAN0MVSADxMgkZ+Qn40CSAMQYgCB5dF9zyaK0Wtt4QGMmQZIY9T7AVRBUgTnJk//AFNz8BQnbtz+WBjEheg55NAbBDkbghUnrKrJk56mqODkAkECMc/0r8OTUklsxv3CIiC3l7AVUGYBPUSZwP6m4+VBNxJwwnMNzJ6t+1VPhmDsjjMheg9yahI2yQdkSRmQvRfjUzu6M4b0y56c8AUFktukgF93wLngZPAFV4YEEAEEA44/qb48VYSZC4jwg9Y5ZuOtXcUISrgkEA4P5VHFEDIIJ2kgAMVHQf0r+5owCjAkjcOCQTLnk1FDXMlQzfmIBAM8gGh3uWU7wXWVViRz/UfhUXRxKMA5upkHAxwM/pS3INuCFCHJI/wjp8aXgzzsIyM4QfDqaNrrkSwBgSQBGTwKICSM9QdxH+Y/lHwFTafyg4ygbPuxoypJJQywJjPLHEyT0mlwpwCAD4QcflGWPPWqJIOSsKfERBjaMKPjUhhjlxjp+dufkKrcPzECPzlcdMKKvxDAJLDHP9bc9Ogoq9qmAD4T4QZ4VeT8TUkjxNyJuET1OFEVOcSQp8IOfyjJPxNVu/qcD/5CCOeiigm0/kzI/ljk5OWNTBMx4SZ9Qq8fM0aWrj+BFLMPAMD87ZJ+VbbPZTXP+YQqEhYAE7F9vM1zz6uGH7VZjbw54JGYlwCcR+ZuPpWmxoL14Qq7UJFvceIGWPzrsWNHaskPtG6Tc3HJngU9otIdxC7RHiPnzXh6nzvWEd8ej9sWm7Ptopa8DcZiWImABwK3JprdtZtqFyWgeZ61iu9pWAzJbcO24KJwBHSuc/al28wL7djbmIBjA64rh+Pr9fzfDfdhg7VzUWre5d0kACFzNc+52uHbaiFAzETg8Dmuerd46nYo2qH5wCeP1oGRkUhSTtXYBJOSc16+n8LDHzl5rnl1reEe/duhbl12dgrPk8TgChKmCg5AW0Dnk5NERuYqJKs4Qc8KM0KuPDcPPjunz8h1r2zGY8ONtvKwQXBjBuFusQoxQ24tWhgylskTHLGOKojahAiRbVenLGaYQhuMikFTdCAjqqjmYqptTSzurkGXW30BHU1AwLK/Qu9z5DFRGJ2vk/nuHn2FUBCEMSALQWQCcsZoW7UQRb54tAdeWNEV/mMsTNxV6zAFQgFyvQ3VX0gD3qlOVbGS9zpHHvQRHYAEEgHvHIHXoJq9/hPeCYtgE4nxc0swtsjGLIHTqaYyk3GGYNxF69PhQHcsMoIjBKLGOBSpPeAjg3HbnyFEjNuRm3QXdjJMHGKZta4FYWjhTyfMZoEi5c7qJJ/kzHqTRMMuWJgMhBzGBRXFCWmEHcqYJiBnA5pdx2KuhMgG3gxgx5UBiBcUACBdKmfXnNB3gdVaACbT4BxzRLPejJzeb9PaloD3Sc/8pvPzNVBMTtfP9Ns/Ypi/80H/APbsOvlS3nY8z+W3zz0pgA74f/7BHSePegWo/lLjJssMg+dEwPjYj/42zE1LaHZbiM23GAJ61GnuHAJzZQ+fBHWKAgALwHleYcjqKpblwWUAYAC0xGJyDRkkXmwYF5T1nI86BQZRc4NxeDPFFHdNtrTeIhiqSYJxiPrUuBlec/8AODCJnODSD4rUQM2Qceh9/SiZ9rXGBH50bEcEZ/WoIinwJmPGnHxqiQ1snqbStwOVMU4m13oCgyLscDJoRaK92sHIdcdAeOlBRYC4WBELdVsEcMKFRlUn/HbIB+IorablghvFbAIEiCD5fCicrse4jqWI7wLB84nPxoAVWuCBMui9D+YHy9qNitu428MI/mQIwCYPNCWAeZEJcVhxEEedVbXKWzMAvaMHzyOlAUxd5/JdKyCMKwxQQ7wHYs7K1s+4yKsS1vrLWuM/mU/7VbsJZwAYK3R5ZwetU2piSGcCTC3RzEjBqeFWzGxXj02sKkKrBcEI5Q8RtYYqIu8bJBfYUYA8EGR0qCKTCoYP5rZBiJHFHtFyzvVlDOmASBBXrQFmYF1kkqtwc8jB/erJCktBKowbMxtYZpoRpUs4BIUi4OYzhhU2wYOVVthOfytkH50SMVUWmCmGNskjicjrQjbdABADOpTpAI+xRFAFhBJ3sNpJ/wAa8Gr3iS69Yujj2YRVsrZKkMSA4ZeNw+HUTVboJdZKqe8HP5TyIiijDKv+hTBJzKNwfgaognwn8x/lkmfzD8pqogBWkqpNskz+U5BoQC0AxubwEmMOvB561Qe6YcCCf5g9x+YfKrUZCplRwsCWRv7GqGWBESzBwMCGjI+NQhO5VkLFgAwWCBEncKgjDYpDngBWOeAYB86LcGWIZbhYrvB4aZHzobjbyXcAqsBjEAo3B55FDGdrET/y2JgAMPymgI3rhEhmg+NQT1H5lq0e2sl5IA3KYBJU8/Kgy2R+djI4w45HxqcZQEgeNRng/mX4U0D2KRtDYA2MSenQ0JV+TKsxic/mHB9jVQAPF4lACsTOUOQeelGjAOBeyJ2PMQGHBGetAIPBCxMsoj/uWqlQp52BfISUPB9waPw3CSkq7mRMYcfvU7sq2AYy6kDEnlY8jQUTzuYKZAYg8N/S3sasMegCmSQPJuq+xoFgAEAsoXrOUPT3BqHg7icQGbPH9LUBQNmASgWQMyV6g+oqjEEMcYkxyP6W/vUV3Vjtbu2LQTxD/wBjVrdgHaikmdo46+JcUEg5MqrBhiRh/wCxoBOAoxmFP1Q/tTA1pyAxNsFYBkkMv6gg1RtPBM7hMNcWSPRgR9aLoJ9ZIjpOV6H3FGjujNJWTzIwD0b41SoxfCwwMkADwnr8D5UKkhhshWUwPJSDwR5GiGABzlrdvaZIMAgkfQGicAwF7tShgEH+qMg+9KZmdgY34gTIkTlT6jpVCOcsIBmMkefuKaFkGBuUwRhTOR1U+vlUMRLFiOcAyROD7jrRm8dviCeGCzEfJueKE7Tug925POIVv7Ggrg5gEZwMAnr7HrTFMDb4RyApIweqn0PShCGQLYB5iOAeqnHBqgTwoJERBJkjqvoR0oDkMMy3SJyQOn+ofWqjmTzmRP8A3D9xQgmJBJxJbMkf4h5EdavdGcLGS3QT1HoeooKKx+YAEYjkKT0/0n6VCORE/wBO0xP+k+vlUGDAAU8eKIHmD6HpRKrPIRWYAQfOB0MDBHSgH8xEsWnPOTHX/UPKp5SRjOBIE9QOoPUdKsMSDBYyJnMkDr6EdR1qevEZJHAn+oeh6igsM69eDG0kkD0PmD0PSjd7buP5bZWI8z1B9R0pcx0CgYM8Ceh9D0qsRAH+Uhokx/SfUdKAxaLJvSXkySOff/UKHaQwE+I8QBknqP3FEo3MBOWM5xJ6E+R9OtHvFtiGQsTksDyPMe3lQAVCqQxZGAkDaSI/cfpSiInz4yfoT+hpjOrbiJGd27dMeRHp5ii290pm2HRljiI9vT0qBPXgkk88H/z+tQkf0DpMgfMgeXmKrwsOIUwM/of2NWBJETk+xJH/AOL9aomCOMcGeI8vby8qhUk4HvLwfjRqo3CcnMBOR99RUZktnZcVFYdGP6elRdKHEHy++v8At71duN35VbpBOPT7+lRsMuTljQBvT+ndyfOiHXQRmRIMwOnQ/frSwCDGeo5/3++pp1u2pIXpkcDy/wBq6Ok7OsXLbs+4lTAyBWpByY3Yx9OPn/tWixo9RdYFLLNtMnH+3+/tXq7eh02ne33dlZk5Oa0ABWeAAIBrcw2rzv8AwO/cuyxFtCSAJkgffT51usdhaa25F0l8SJMD9f8AatmqutZseGDAJg15nVdt603nQXAqhwvhEVrtkHpe60uktLK27cGQWgSfOTSNR21pLJ3Bi8eHwjk+VeXZ3v3N1xiSSecx7TQlAqiP8JMQPl7VLlode/8AxBecRZtLbJzLENJ9pA/YVz72v1GoJNy+3wMD0P8Av8qy3CVEyTBWJPnVoxYgcS5Xk+X61jutBsxYgmTiMg/Lj/c1UENEc445j79hUUSk/wCUtxUdAtomZgDoKiCNwsZYiRmBHHX/AM+lLbBieOs/Xn68mie89p9qnm4FJPJq7vgZAJ/MV5PFQLGcwJ4IgfKP2+dEB4uDnMxPx4+vApSvIEj+gtyflT1EqZ6beg6/26UFRGMgcjkY6/8Ank0ZUtGRIxH6Yn6fOj2DBnO4Zgc+fvQbyu0DAO4YkQBVEVEBlp+EEn/cefAoDAYgAQeo49+OD58mhN9thMCe7D8nny9vSiCBmZST4XVZ9+vvQDBgjOI6Hjpj9vnVgmZzMxEySfLnJ+gpptKrE8wYGBjzrOLzFhb4XxDEjA6VAwKdxBIHkJ59ufiaJlCKBAYxJAGCPgMD0pBuEoSYPgD5/T2ppQZzkMomB16+9Aa3UG4m23MnMdMY8/SrYMu0wU6gA5HpzE+VL7sC6FBMbyvwjPzpaMdyD/EpPJxHAoLkf4hHTxfPM/M1eCP6YjqBH6ceQ60Ny4QDj/298SefL29KhYwfRlHM89feqDzkgNIPlJnz459OlTxdAY4gE/EA4+Jplu0rMOnjZOnA/c9aEqAQOhQsRA6cD2oAMEZIIiZJgR5xPHp1q/D1JkZzBM/38h0qmYqrGZIUNPqetAXO7aOlzYDJkY596gMGTgDygfUAx8zVxiQJBHqBA+HA+tBa/mbSQBuDEgenSmhBBOMoHPhGT06dOlAJJEySOsnpPXnk9B0quDEZGIBE+wzz5miuL3a3IJlGAHueT70sOTcCcA3DbwT+UfGgKATjaZHSIMfD8o+pp6uW/wCbcMRKyv1458hVWVDgEj8/I+HFUoK5DGdhbgc/KgowZM7Izu8p5I6mfpUdlRoBBgQRPQ8AAnk1a3HcksZKoGBgcnn9KVdYoX2k+DaBk/1cn3oLZw6AbExggf1Hy64HWoB1BkHxAx/9RxwOlALhZwsQC5Tk8CmW1DhSQPEhciBEjAHtQDkDO5YHOZAP7n6VRkGCBP5Ss8nooz86aU2hyGMqAwMDknnjmlEwWUYhxaEE8Hn50FSOhUyZnEEjr7DpVxgcgQSDGQDyeOTVLcLESo8RaRJ4Xge1EhkboH/LFyIxPH0oLggkEEcAqJHso/eqMk8gsT14LRkxPAphtAK8E+CADA/qGT70LqBAHBuC35eEdKBYK48XhidxiQOre56Ve0Mdu0cAQIwOi8cnrQC6SquRJYMxEmDt4+FWWIQtGVRXE+bHJoHor3AQwBgjdmATzAx0pe1ww2kkk4Pm0ZJ8oFF3S7WXorC2MDAPPzpmoCrawojIiMRIFAiQBIJCwYJmVWcnnkmoEZ2O4SD4jicdF6+5rVatq6u55LAYxgVkS+8WjMeF7hickTFAXEFgWuKZIjljx06VFYqdqAYJCg5E8k88CoFhTB/KgYGBy3J96joAGUHClbY6YPPzoBuMtzJgKR0jwoOTz1NVImWA6MQB/wBq8VC3iB/xXGUiTELwKFbpYKxAkobsdN1AYVw3gzcBImCZY8njoKoCRAJCkFRM4UfmPPWjKAKwBI2oAD/q5+dW1pTuHA7wW8R+URigVuES8bYDkYwB+VeavIbgb1Pplz/YVGcgo3O9mYg8eEYpZuEID17o3Mk/mJ5oHKzBRbtkBZ2jE8ZZuKJlS5hSfEokwQQs0plADrGFCoPQHmj2Bnz1vBTgcDgUQOd0sM/8xhPwUTNVDCQMuvhBHV25zPQVr0dldQLRukmTJ95NdKxprWmRCiywVm3HmfOuHV60wm3TDDucqzobt4eBQqN/LDGI2jJPxNdDT9l2wA94biW3leBAwo4rouoQQMjaBmrbh/RgB7V8zqfMzz8Tw9OPRk5BbtraSEWAJOMZNDdv27QYFhIAUbf/ADXJ1Gt1F28F37A13aQmJFYCxRLdwE7iHc+8H+1b6fxb1P7Z1Mup28R1bna6uxW2hQMxWTBwBz7VzXv3L5V7zl+bpBPAHA486WDtUjkCxIknkmn6W2l3V9243LuVYPkBMfMV9DDodPp8RwueWXkmGRJzKJPUeJvh5GiNtmY2x1K2QRPuevnTl/nkXLkFjdJ4HQYHtSkXbaRwfF3bvMDk13jFDsAuAnAZy5g42qMdapXKjccwhuMCeSTij1Ld0hVeFsoBnzImhuXC1x1IwbqLyeIq6QbW4SQVkKQACMEj296BkJ3IAYJS0DHxPSqtHdcRiASbrE/Cmqd/dnaAYnA65zUCwSXVjMNcL9YhRigUFLa8yttmz5kwOtOa2MjccWT0HnQvbA3oCYhF+EUgBhCsuJCLb6dcnrRGGu9PFeA6cKKvm+Aet+maNRdVWaZUOeTmgSjTsfz33D9xVGUtkQZFkDryT/vQhi6FoAmyMDjJp72lG8QCCFEEDoKBbiTcEn8yLk5wM9auV3zMk3pEHgnzq2utavsFg/zVXInBBmlpdJurj/3mPJ8qA7TqFQFQQ24g+QA8ooRuRARIIsT1PJ9qC0262h4PdOfqaNlG1v8A90vQeYqhgfa9zcGMBFAnOR61G2OxyVY3I5knb8fI1b2x3j//AL1PKhUfzVEn/nMaiIuLqTGbjkZHED1paR3a8f8AJbiD1NaNJ4tFbc8yRyfM1nuNsYoBhbLRk+ZoLOVdYGUt8CfL0pkkXjE4vjif7Uh2m2+Bm2n7U8oO9bp/OXoPKqq7ZJ7tZP8A7gPM8e9BP8v3sfofejs2h3iiTAuPGB5UCj+WuT/yW/U0EuMNtw+H/wBtukcUQxd9r5HTqPak3LhFm4Y/9pDyfSia4S9w+V1DHwoDtrK21AM7bi8H19KHa2x5J8dkMOehA/Y020gNxfS8wGB6Uy2giyv+FSoMZiSf3oFkHexALHetwAHnGevrU3KNy3meVYSJmJzzSFuswViTJtPJBI6mqa4bltt3WyrHJ5kUGoXAhVLbNC3NpG3kx7cRSltkG2mf6lxPB46VU7muniHRuOuadDNd8TkgXiOBxipwEZNuGnNqCBOCD5T5VZJYuyiSQl0AefB604IDdtnqZkwPKkoIS3BP5Li8xgTFItmlttS4ePBd4xhWFRFnanWWtN+o6Uk3C1oyPzWAxyeQf9qZuLG6cCDbce5qoKd9pRtO9rZkiRLKfh5VHM77ggmFuiOPI9ab3ai6I/pv4wOozQrbANpZMS6/Cmgs7UbkFUcHpG1h71FUblRoMFrLccHIPFArllWethpyehxUuXi1pyQJ7pX5PM0DAGuCIO50jAOGX4VbE+J1BmBeXmJGGH60JY73IgbLiOMdSM05LY71V6LeZRgcEcUA94LSsBBRWDZ/wN5GaJFRm/mFAUYoRIAIPx60tV/5angrcT4Dipac3Ldsnl0E58v/ABQEUVYW4Qx2FGgdBkH78qdcDBrYuePcQh2mIIGJgUFq5NtTsTxWt5x1mi7tbyEMANyhiQBzUCH8Z8IILCVWZ2uvTmhLLO9RJH8xACIg4YffrTby7XuQSIKXB6E80snZcO3Gy+AMng81Re6E2/0LkqpwVbqMdKkH8rk5/lvE+6mgttJRIxva3ycrH+9XbUXLaA/122DYGdvFARZ35kO3TOLi/HrQyDDIBP50GMHhl5o7i4bP5rav0/MCM1TsVuOFxtZHGeCeaARtHHiVRIAjNs8jjpRbRMOZ4RonKn8rcVLkWrzIowl8IJJyrcihtAN3akYLtaPqsUBszvAuEhwdpiYVhkH41RuOTO47myonhhyvPWr7sMigk+NGDYGY4PvVP1yZa2LhPXcOtBN6NBgQBvTaBkcEVDbhN6jeg/KBmVPSYoLlwqbhXBXa455PNWbjWyyqSFt3VAEnhhmoIwCyHkwADiJScHjkVRZtzBg2/EkTG7o3xp9kAhlInaxWTyR60JtKlsxkL4MxkR1oFyTlgFIMxyFYDIieDVqTbP8AKJQgkLBgg87SRxTCTbNkjJdtpkdIpSX2ZrNxlUm6CGBGMcGKBt2+13a0NIBIEmWHVTjmlHg7ySNueZZfPnkVfem9bBKqh7s3JUf1DrUZdiM64IAuDAwTzSFQkSS5AgjcRHwcZ+dWeckIQ3pCt5+xqN4CQOFuBQPQ8iqDQUXkG6bJknK0FicQIyQqnoYypxwelQqSohSwKmBkFlGSPcUKtu2bhO8sjH/Twff1o7S94isTDOhckAYZeo9aoiMbZNzJUCTj8w6NE8jrVFwRFzaBMsViecMPSicRbNwGGCC4MDBoHPdi6VH/ACyNoJMQeR7VCmtbG7FxFgg8jwt5+xoCpWCy7BMAEYUnkccGgJ27uu26LWScqf7VaOx2bjulzbIbMgcH3oLGYEGOADPxU4+Rq9zcy0EcAkFgOnoR9aZYtrfG9sFvCQBgxwfeht2xcVWY5cmTA5HB96BZjkn/ADSMH/UM8+dF3ghQQilTMrGJ6/6TUj+WXBIOzvBHRvOgdti3GAygDAdM8/CgJdxgYHSPKehxwehowIjcSoMKGIJ9h/vQXT3YYASFUHOZzwfSmEt47ZYlFIEHqD0NALKNxAbcpJAjG70yfzDzoSwKAQIJ3AgDcY6j1HWj7sF4JJ8Ww+o6fKhtjvCNxMsTPuOD70AkjBkADOI+Y9POhKiBMADAHQT/APhPn0owxI3HkobnsRQsYR2HKoHA6Z5HtQWPAmwABTjaf0OPkaJYuPBCqDgTOfQ+RFAx2G5AnYVAknINX/UQc/zRbk+Xn70BResublq6FKnG3rHX3q72q1Ny5uvXGZz17oGfpS1zt82dhPt196davsbSmBJEmou6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89040"/>
            <a:ext cx="4438650" cy="38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877272"/>
            <a:ext cx="4921857" cy="47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0E3170-1492-43B7-86BA-EBF991D37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3" y="4447684"/>
            <a:ext cx="8028293" cy="242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5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CE685B-2918-4D77-AF57-0104FA5FB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4536504" cy="27363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FA91B1-4913-409E-A2C4-582D5D2E3F75}"/>
              </a:ext>
            </a:extLst>
          </p:cNvPr>
          <p:cNvSpPr txBox="1"/>
          <p:nvPr/>
        </p:nvSpPr>
        <p:spPr>
          <a:xfrm>
            <a:off x="4618366" y="188640"/>
            <a:ext cx="4346122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90BD28"/>
                </a:solidFill>
                <a:latin typeface="Impact" panose="020B0806030902050204" pitchFamily="34" charset="0"/>
              </a:rPr>
              <a:t>ECOTECK SPORT</a:t>
            </a:r>
            <a:endParaRPr lang="ru-RU" sz="1500" b="0" i="1" u="none" strike="noStrike" baseline="0" dirty="0">
              <a:solidFill>
                <a:srgbClr val="1D1D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модульное покрытие решетчатой структуры в</a:t>
            </a: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 плиток </a:t>
            </a:r>
            <a:r>
              <a:rPr lang="ru-RU" sz="1500" b="0" i="1" u="none" strike="noStrike" baseline="0" dirty="0" err="1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Ecoteck</a:t>
            </a:r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Sport идеально подходит для баскет-</a:t>
            </a: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 и стритбола, а также для других игровых видов</a:t>
            </a: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 В зимнее время года плитки могут использоваться</a:t>
            </a: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основания для создания открытого ледового</a:t>
            </a: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катка. Применяется на открытых и закрытых спортивных</a:t>
            </a: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площадках. Укладывается на любое ровное (бетонное,</a:t>
            </a: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асфальтное, деревянное) основание и выдерживает</a:t>
            </a:r>
          </a:p>
          <a:p>
            <a:pPr algn="l"/>
            <a:r>
              <a:rPr lang="ru-RU" sz="1500" b="0" i="1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нагрузку до 200 т/м .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оптимальное сцепление обуви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 с поверхностью и отскок мяча.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Выравнивает дефекты основания.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Гарантия 5 лет на сохранение цвета, формы и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стабильного отскока.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можно залить каток.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уход и эксплуатация, можно играть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после дождя.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Элементарный монтаж и демонтаж, кратчайшие</a:t>
            </a:r>
          </a:p>
          <a:p>
            <a:pPr algn="l"/>
            <a:r>
              <a:rPr lang="ru-RU" sz="1500" b="0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установки.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D1E142-0620-4B49-9B11-DCAA350C3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4944"/>
            <a:ext cx="2346041" cy="17251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D9AEDA-40B5-4B1D-85A7-B6E1B3FF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3068960"/>
            <a:ext cx="2016224" cy="15121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359129-5F18-49AC-AE74-3C456BCE64A8}"/>
              </a:ext>
            </a:extLst>
          </p:cNvPr>
          <p:cNvSpPr txBox="1"/>
          <p:nvPr/>
        </p:nvSpPr>
        <p:spPr>
          <a:xfrm>
            <a:off x="60040" y="4170726"/>
            <a:ext cx="56640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учета замков) 304,9 х 304,9 х 15,8 мм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изделий в 1 м 2 шт. /м 2 10,76 шт.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модуля 0,296 кг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нагрузка на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 До 200 т/м 2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чистки покрытия Мыть водой под напором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эксплуатации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закрытых площадках - не менее 10 лет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открытых площадках - не менее 5 лет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соблюдении условий эксплуатации)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Полипропилен, устойчивый к УФ-излучению. Плитка опирает-</a:t>
            </a:r>
          </a:p>
          <a:p>
            <a:pPr algn="l"/>
            <a:r>
              <a:rPr lang="ru-RU" sz="800" b="1" i="0" u="none" strike="noStrike" baseline="0" dirty="0" err="1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908 шипов, структура двухъярусная, решетчатая,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способствует мгновенному дренажу.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Уступающее движение плитки снимает напряжение с суставов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усталость. Уникальная двухъярусная система обеспечивает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превосходный отскок мяча и трение.</a:t>
            </a: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эксплуатации, °С От -30 °С до +45 °С </a:t>
            </a:r>
            <a:r>
              <a:rPr lang="ru-RU" sz="800" b="1" i="0" u="none" strike="noStrike" baseline="0" dirty="0" err="1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полным сохранением </a:t>
            </a:r>
            <a:r>
              <a:rPr lang="ru-RU" sz="800" b="1" i="0" u="none" strike="noStrike" baseline="0" dirty="0" err="1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размеростойкости</a:t>
            </a:r>
            <a:endParaRPr lang="ru-RU" sz="800" b="1" i="0" u="none" strike="noStrike" baseline="0" dirty="0">
              <a:solidFill>
                <a:srgbClr val="1D1D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800" b="1" i="0" u="none" strike="noStrike" baseline="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обычных нагрузках (люди).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201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E70E04-2558-4DC3-BF24-6D2943892031}"/>
              </a:ext>
            </a:extLst>
          </p:cNvPr>
          <p:cNvSpPr/>
          <p:nvPr/>
        </p:nvSpPr>
        <p:spPr>
          <a:xfrm>
            <a:off x="323528" y="260648"/>
            <a:ext cx="8352928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Ограждения палисадников и зеленых зон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416871F-2047-4D45-81CA-1F1FB5252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6715"/>
            <a:ext cx="3201144" cy="18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9C03CFE-4297-4AA4-8DC3-81EDD53A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54" y="3555060"/>
            <a:ext cx="3189900" cy="214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7085081-D9F7-45AE-8045-8266920A0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20" y="1340768"/>
            <a:ext cx="3129136" cy="28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485474-6AFB-40F9-A314-C6788BF911A9}"/>
              </a:ext>
            </a:extLst>
          </p:cNvPr>
          <p:cNvSpPr txBox="1"/>
          <p:nvPr/>
        </p:nvSpPr>
        <p:spPr>
          <a:xfrm>
            <a:off x="899592" y="3059668"/>
            <a:ext cx="117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38,45 </a:t>
            </a:r>
            <a:r>
              <a:rPr lang="ru-RU" dirty="0" err="1"/>
              <a:t>руб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61397-48A7-4771-8612-EF1CA74E0A2B}"/>
              </a:ext>
            </a:extLst>
          </p:cNvPr>
          <p:cNvSpPr txBox="1"/>
          <p:nvPr/>
        </p:nvSpPr>
        <p:spPr>
          <a:xfrm>
            <a:off x="2627784" y="57002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38,45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C42AE-232C-45EC-A224-C008CC32E9E9}"/>
              </a:ext>
            </a:extLst>
          </p:cNvPr>
          <p:cNvSpPr txBox="1"/>
          <p:nvPr/>
        </p:nvSpPr>
        <p:spPr>
          <a:xfrm>
            <a:off x="5724128" y="3842418"/>
            <a:ext cx="160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44,38 </a:t>
            </a:r>
            <a:r>
              <a:rPr lang="ru-RU" dirty="0" err="1"/>
              <a:t>руб</a:t>
            </a:r>
            <a:endParaRPr lang="ru-RU" dirty="0"/>
          </a:p>
        </p:txBody>
      </p:sp>
      <p:sp>
        <p:nvSpPr>
          <p:cNvPr id="12" name="AutoShape 10" descr="Забор декоративный Романтика 2,95 метра для клумб (белый) ◈ цены, отзывы ◈  купить в Минске ◈ доставка по Беларуси">
            <a:extLst>
              <a:ext uri="{FF2B5EF4-FFF2-40B4-BE49-F238E27FC236}">
                <a16:creationId xmlns:a16="http://schemas.microsoft.com/office/drawing/2014/main" id="{2731B4AE-55A8-44C4-82A7-4AE882E9D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32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F08DAAA-9BEE-437E-8ECD-DFD875FFD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655204"/>
            <a:ext cx="2286782" cy="203752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9B2F97-397B-4DEC-B2AE-0BEC8C331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56" y="4621731"/>
            <a:ext cx="2144201" cy="15703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5F560-96DA-4E1A-A05C-CD999E3A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6A6B3E-4D6A-411F-837B-54981FC93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56" y="297319"/>
            <a:ext cx="2034596" cy="19062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E5D3F-8663-411B-BB7B-9F2A1E812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982" y="698701"/>
            <a:ext cx="2121212" cy="2027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83F9F7-A1D3-4E65-BF8D-C85C8929A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482" y="731837"/>
            <a:ext cx="2105924" cy="17059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641858-B674-47AA-88DD-18696CC0B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789648"/>
            <a:ext cx="2862470" cy="20375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11AE2-5F2B-4EB7-8772-613DDB9C05F0}"/>
              </a:ext>
            </a:extLst>
          </p:cNvPr>
          <p:cNvSpPr txBox="1"/>
          <p:nvPr/>
        </p:nvSpPr>
        <p:spPr>
          <a:xfrm>
            <a:off x="463519" y="2184952"/>
            <a:ext cx="166498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2068BB-71B1-4C4D-B016-2F75193FD0AD}"/>
              </a:ext>
            </a:extLst>
          </p:cNvPr>
          <p:cNvSpPr txBox="1"/>
          <p:nvPr/>
        </p:nvSpPr>
        <p:spPr>
          <a:xfrm>
            <a:off x="4743381" y="2298100"/>
            <a:ext cx="15686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4039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25590-1ECB-4036-92AC-68FCC49AC37B}"/>
              </a:ext>
            </a:extLst>
          </p:cNvPr>
          <p:cNvSpPr txBox="1"/>
          <p:nvPr/>
        </p:nvSpPr>
        <p:spPr>
          <a:xfrm>
            <a:off x="7056930" y="2245525"/>
            <a:ext cx="1791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1254 бел. руб.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787990-F78A-41AB-A03C-DB39F56E111D}"/>
              </a:ext>
            </a:extLst>
          </p:cNvPr>
          <p:cNvSpPr txBox="1"/>
          <p:nvPr/>
        </p:nvSpPr>
        <p:spPr>
          <a:xfrm>
            <a:off x="551841" y="4739603"/>
            <a:ext cx="2144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E1CA58-8EE5-455C-A9E2-A4661FCC0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2960" y="2813381"/>
            <a:ext cx="3314733" cy="16441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55CCBE-E275-4FE7-A1B3-623BC91E624F}"/>
              </a:ext>
            </a:extLst>
          </p:cNvPr>
          <p:cNvSpPr txBox="1"/>
          <p:nvPr/>
        </p:nvSpPr>
        <p:spPr>
          <a:xfrm>
            <a:off x="3813457" y="4177958"/>
            <a:ext cx="2144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FE108E1-FF7B-4DE1-885C-6194FC55C5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3584" y="2791020"/>
            <a:ext cx="2751273" cy="17059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62DD50-EE78-4CAB-9630-1F589EE44494}"/>
              </a:ext>
            </a:extLst>
          </p:cNvPr>
          <p:cNvSpPr txBox="1"/>
          <p:nvPr/>
        </p:nvSpPr>
        <p:spPr>
          <a:xfrm>
            <a:off x="6776943" y="4304708"/>
            <a:ext cx="2144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64A550B-BBEE-48BF-9DA9-D6A614B5A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579" y="5124873"/>
            <a:ext cx="1791851" cy="1644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197313A-8152-48B2-B010-32A384B32E47}"/>
              </a:ext>
            </a:extLst>
          </p:cNvPr>
          <p:cNvSpPr txBox="1"/>
          <p:nvPr/>
        </p:nvSpPr>
        <p:spPr>
          <a:xfrm>
            <a:off x="940572" y="6418582"/>
            <a:ext cx="2144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4D82F4D-03D6-463F-A5E3-AD31DB854B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7500" y="4911928"/>
            <a:ext cx="2869688" cy="164413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9FF3D5-8D1F-4D70-9D4C-2A43ECE0D348}"/>
              </a:ext>
            </a:extLst>
          </p:cNvPr>
          <p:cNvSpPr txBox="1"/>
          <p:nvPr/>
        </p:nvSpPr>
        <p:spPr>
          <a:xfrm>
            <a:off x="7614699" y="5587585"/>
            <a:ext cx="2144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7F142B-80A3-4618-9D1E-E3834B498F32}"/>
              </a:ext>
            </a:extLst>
          </p:cNvPr>
          <p:cNvSpPr txBox="1"/>
          <p:nvPr/>
        </p:nvSpPr>
        <p:spPr>
          <a:xfrm>
            <a:off x="2741356" y="6307240"/>
            <a:ext cx="2144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2 874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AC852B-CEF2-44AB-A8C1-1FD24F033202}"/>
              </a:ext>
            </a:extLst>
          </p:cNvPr>
          <p:cNvSpPr txBox="1"/>
          <p:nvPr/>
        </p:nvSpPr>
        <p:spPr>
          <a:xfrm>
            <a:off x="2443897" y="2460931"/>
            <a:ext cx="15686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65C19B-8147-42F0-B044-C70AF4C31750}"/>
              </a:ext>
            </a:extLst>
          </p:cNvPr>
          <p:cNvSpPr txBox="1"/>
          <p:nvPr/>
        </p:nvSpPr>
        <p:spPr>
          <a:xfrm>
            <a:off x="6006743" y="66664"/>
            <a:ext cx="3084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Цены без учета установки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ориентировочно 100р за установку</a:t>
            </a:r>
          </a:p>
        </p:txBody>
      </p:sp>
    </p:spTree>
    <p:extLst>
      <p:ext uri="{BB962C8B-B14F-4D97-AF65-F5344CB8AC3E}">
        <p14:creationId xmlns:p14="http://schemas.microsoft.com/office/powerpoint/2010/main" val="1621459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C9FA-7784-47E0-A3FB-5DA203B3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Карусели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F0112B-17A6-4BD5-8B3F-3CD9C8B7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1656184" cy="136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FE5351-ED50-4F79-A08F-CB5715E08FDF}"/>
              </a:ext>
            </a:extLst>
          </p:cNvPr>
          <p:cNvSpPr txBox="1"/>
          <p:nvPr/>
        </p:nvSpPr>
        <p:spPr>
          <a:xfrm>
            <a:off x="683568" y="2420888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1884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1A4B3C-0EDC-438E-AF02-DC1F2E412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047005"/>
            <a:ext cx="1729003" cy="1235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DD5DEF-94B8-4C06-A13B-82B8A619EDD2}"/>
              </a:ext>
            </a:extLst>
          </p:cNvPr>
          <p:cNvSpPr txBox="1"/>
          <p:nvPr/>
        </p:nvSpPr>
        <p:spPr>
          <a:xfrm>
            <a:off x="3059832" y="2420888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1814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763626-9D85-4AF2-AF6D-F7265B906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113282"/>
            <a:ext cx="1729003" cy="1235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2659EA-083F-429C-94DB-30065BB414F0}"/>
              </a:ext>
            </a:extLst>
          </p:cNvPr>
          <p:cNvSpPr txBox="1"/>
          <p:nvPr/>
        </p:nvSpPr>
        <p:spPr>
          <a:xfrm>
            <a:off x="5220072" y="2420888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352A69-3B38-453E-BE8F-DEB41BD8C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1149641"/>
            <a:ext cx="1828800" cy="11628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43FC63-72D1-45B1-870E-C00AA5303FCB}"/>
              </a:ext>
            </a:extLst>
          </p:cNvPr>
          <p:cNvSpPr txBox="1"/>
          <p:nvPr/>
        </p:nvSpPr>
        <p:spPr>
          <a:xfrm>
            <a:off x="7341843" y="2420887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3C86E41-B687-45E4-98D2-7F13B6F9F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9" y="2836384"/>
            <a:ext cx="5802984" cy="39769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7FFD9A-B886-43DE-B936-2A9CC8BCF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576" y="2809395"/>
            <a:ext cx="2173424" cy="18437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CE3EA7-2AE7-4DD7-97B6-D5E8F64677C3}"/>
              </a:ext>
            </a:extLst>
          </p:cNvPr>
          <p:cNvSpPr txBox="1"/>
          <p:nvPr/>
        </p:nvSpPr>
        <p:spPr>
          <a:xfrm>
            <a:off x="8100391" y="3373266"/>
            <a:ext cx="104360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1 791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F4F437B-28DE-450F-A5BC-26462000B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776" y="4686834"/>
            <a:ext cx="2204616" cy="21157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A77D03-F69B-43CD-ADB4-036B8C899E6E}"/>
              </a:ext>
            </a:extLst>
          </p:cNvPr>
          <p:cNvSpPr txBox="1"/>
          <p:nvPr/>
        </p:nvSpPr>
        <p:spPr>
          <a:xfrm>
            <a:off x="8087509" y="5204332"/>
            <a:ext cx="104360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1 752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E9F469-8472-45BC-906B-7F31D5503580}"/>
              </a:ext>
            </a:extLst>
          </p:cNvPr>
          <p:cNvSpPr txBox="1"/>
          <p:nvPr/>
        </p:nvSpPr>
        <p:spPr>
          <a:xfrm>
            <a:off x="6006743" y="66664"/>
            <a:ext cx="3084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Цены без учета установки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ориентировочно 100р за установку</a:t>
            </a:r>
          </a:p>
        </p:txBody>
      </p:sp>
    </p:spTree>
    <p:extLst>
      <p:ext uri="{BB962C8B-B14F-4D97-AF65-F5344CB8AC3E}">
        <p14:creationId xmlns:p14="http://schemas.microsoft.com/office/powerpoint/2010/main" val="413793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1DD5F-7F83-4DD0-BA69-ADB1A0A1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03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Качели-балансир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0816EF-2EAE-4F43-B363-0599CD295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49" y="908720"/>
            <a:ext cx="2464904" cy="1252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24CD04-903F-4124-8F2D-7FB0F8536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929679"/>
            <a:ext cx="2425148" cy="1182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CD40A-E33D-4EC0-BDF7-ECDB3EAF3940}"/>
              </a:ext>
            </a:extLst>
          </p:cNvPr>
          <p:cNvSpPr txBox="1"/>
          <p:nvPr/>
        </p:nvSpPr>
        <p:spPr>
          <a:xfrm>
            <a:off x="2093368" y="2112436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496406-818A-413E-B4B0-7C71D0F64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522" y="822553"/>
            <a:ext cx="2425148" cy="1272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8EBAEE-F2E4-481E-A6DB-7505339AECDC}"/>
              </a:ext>
            </a:extLst>
          </p:cNvPr>
          <p:cNvSpPr txBox="1"/>
          <p:nvPr/>
        </p:nvSpPr>
        <p:spPr>
          <a:xfrm>
            <a:off x="6218137" y="2047428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FBC2BF-2DD5-46B6-98A1-33CF112BD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1" y="2606551"/>
            <a:ext cx="2736305" cy="11824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227F88-4C63-4F9D-BC4D-8EA44B9292E0}"/>
              </a:ext>
            </a:extLst>
          </p:cNvPr>
          <p:cNvSpPr txBox="1"/>
          <p:nvPr/>
        </p:nvSpPr>
        <p:spPr>
          <a:xfrm>
            <a:off x="971600" y="3867656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ED768E-0774-4B7E-AF85-B77CE2419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774" y="2532715"/>
            <a:ext cx="2425148" cy="1133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A6FD49-4227-4524-B92F-CF544B0215B9}"/>
              </a:ext>
            </a:extLst>
          </p:cNvPr>
          <p:cNvSpPr txBox="1"/>
          <p:nvPr/>
        </p:nvSpPr>
        <p:spPr>
          <a:xfrm>
            <a:off x="3995936" y="3789040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9077CF-D55F-4E69-9821-9FBC4FECC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2527934"/>
            <a:ext cx="1987826" cy="11336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C213628-4B3A-4B39-9436-D769F3609BEC}"/>
              </a:ext>
            </a:extLst>
          </p:cNvPr>
          <p:cNvSpPr txBox="1"/>
          <p:nvPr/>
        </p:nvSpPr>
        <p:spPr>
          <a:xfrm>
            <a:off x="6817283" y="3766850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F1AA3-81A1-43CE-853B-5CBACD89F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922" y="4437112"/>
            <a:ext cx="1868557" cy="854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2C7C9F-4C59-4543-A570-431DD2B3C9DF}"/>
              </a:ext>
            </a:extLst>
          </p:cNvPr>
          <p:cNvSpPr txBox="1"/>
          <p:nvPr/>
        </p:nvSpPr>
        <p:spPr>
          <a:xfrm>
            <a:off x="793718" y="5445834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BCA817-78CE-4D54-AA8F-4E9D03E41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658" y="4283154"/>
            <a:ext cx="1868556" cy="11336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49AB8B5-15B9-4552-AA1B-DA03EC1643EF}"/>
              </a:ext>
            </a:extLst>
          </p:cNvPr>
          <p:cNvSpPr txBox="1"/>
          <p:nvPr/>
        </p:nvSpPr>
        <p:spPr>
          <a:xfrm>
            <a:off x="3265225" y="5445833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1BAAFD0-1EF4-4DE9-A605-89B96A984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6619" y="4229225"/>
            <a:ext cx="1987826" cy="106265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CB2AB17-21A5-4783-BEF9-0576AED491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0926" y="5381510"/>
            <a:ext cx="3458426" cy="147649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03ED15-1EAD-4975-A80F-677CA7663E77}"/>
              </a:ext>
            </a:extLst>
          </p:cNvPr>
          <p:cNvSpPr txBox="1"/>
          <p:nvPr/>
        </p:nvSpPr>
        <p:spPr>
          <a:xfrm>
            <a:off x="7386655" y="4630269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318B5-ED6B-4C91-A84D-AA213B01D6AC}"/>
              </a:ext>
            </a:extLst>
          </p:cNvPr>
          <p:cNvSpPr txBox="1"/>
          <p:nvPr/>
        </p:nvSpPr>
        <p:spPr>
          <a:xfrm>
            <a:off x="4665965" y="6216099"/>
            <a:ext cx="1664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endParaRPr lang="ru-R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33BD8D-9422-400D-929A-528525F07660}"/>
              </a:ext>
            </a:extLst>
          </p:cNvPr>
          <p:cNvSpPr txBox="1"/>
          <p:nvPr/>
        </p:nvSpPr>
        <p:spPr>
          <a:xfrm>
            <a:off x="6218137" y="89529"/>
            <a:ext cx="3084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Цены без учета установки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ориентировочно 100р за установку</a:t>
            </a:r>
          </a:p>
        </p:txBody>
      </p:sp>
    </p:spTree>
    <p:extLst>
      <p:ext uri="{BB962C8B-B14F-4D97-AF65-F5344CB8AC3E}">
        <p14:creationId xmlns:p14="http://schemas.microsoft.com/office/powerpoint/2010/main" val="352711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6AF134-1A41-423C-BFD3-6855C2BE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46149"/>
            <a:ext cx="1981716" cy="3429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A8730-9555-49A3-9358-BF11D36B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Горки-скат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4D16C6-1AF8-437B-A5DC-ACC75EE62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2304256" cy="1580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F39713-2BC2-4E88-9EDC-9437F60FA8A9}"/>
              </a:ext>
            </a:extLst>
          </p:cNvPr>
          <p:cNvSpPr txBox="1"/>
          <p:nvPr/>
        </p:nvSpPr>
        <p:spPr>
          <a:xfrm>
            <a:off x="107504" y="2000004"/>
            <a:ext cx="29927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1350 или 1800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от высоты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8E13B4-CD1F-40BF-92CD-E1442C09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64" y="809776"/>
            <a:ext cx="2736304" cy="2380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A8D6CE-C36F-4BAD-BA6B-CFEE384CE695}"/>
              </a:ext>
            </a:extLst>
          </p:cNvPr>
          <p:cNvSpPr txBox="1"/>
          <p:nvPr/>
        </p:nvSpPr>
        <p:spPr>
          <a:xfrm>
            <a:off x="3275856" y="3190231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3313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D1BED2-27E2-4382-B781-9B9894AB6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112" y="184464"/>
            <a:ext cx="2730384" cy="2323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AFFC70-8568-4383-B4CF-BA87047DBF3B}"/>
              </a:ext>
            </a:extLst>
          </p:cNvPr>
          <p:cNvSpPr txBox="1"/>
          <p:nvPr/>
        </p:nvSpPr>
        <p:spPr>
          <a:xfrm>
            <a:off x="5220072" y="4200168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2122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0A530-2B81-4A17-9FA0-CB1172F71DBA}"/>
              </a:ext>
            </a:extLst>
          </p:cNvPr>
          <p:cNvSpPr txBox="1"/>
          <p:nvPr/>
        </p:nvSpPr>
        <p:spPr>
          <a:xfrm>
            <a:off x="7074983" y="2642936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5129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7F0934-02D3-4D5B-AC23-FA17FF935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201" y="3007932"/>
            <a:ext cx="1709530" cy="1451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D1021F-48E4-4AC5-934F-EB1BA7FB90E6}"/>
              </a:ext>
            </a:extLst>
          </p:cNvPr>
          <p:cNvSpPr txBox="1"/>
          <p:nvPr/>
        </p:nvSpPr>
        <p:spPr>
          <a:xfrm>
            <a:off x="7419239" y="4329607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2350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38E69B-148C-474D-B1D4-BA9833986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809" y="4824041"/>
            <a:ext cx="1948070" cy="1421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9E944B-D1A7-43D1-B485-266B7AAC8452}"/>
              </a:ext>
            </a:extLst>
          </p:cNvPr>
          <p:cNvSpPr txBox="1"/>
          <p:nvPr/>
        </p:nvSpPr>
        <p:spPr>
          <a:xfrm>
            <a:off x="7364511" y="6221159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EC3C4C-A58A-4F54-87D6-FEB2BA60E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15" y="2629786"/>
            <a:ext cx="2488349" cy="1570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379BE5-C2B6-4D62-9A02-398D9C3BD7E0}"/>
              </a:ext>
            </a:extLst>
          </p:cNvPr>
          <p:cNvSpPr txBox="1"/>
          <p:nvPr/>
        </p:nvSpPr>
        <p:spPr>
          <a:xfrm>
            <a:off x="516727" y="4148502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264D4AB-6213-4186-A321-BD7367C772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1618" y="3659564"/>
            <a:ext cx="1854462" cy="15703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2AE1B5D-E833-482D-A122-0EF06C78C345}"/>
              </a:ext>
            </a:extLst>
          </p:cNvPr>
          <p:cNvSpPr txBox="1"/>
          <p:nvPr/>
        </p:nvSpPr>
        <p:spPr>
          <a:xfrm>
            <a:off x="2711618" y="5119190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34897A-DD1B-43BD-B86A-A598256A3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177" y="4618938"/>
            <a:ext cx="1789043" cy="19281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5BE8C0F-76A5-4100-BC78-D6D71600865B}"/>
              </a:ext>
            </a:extLst>
          </p:cNvPr>
          <p:cNvSpPr txBox="1"/>
          <p:nvPr/>
        </p:nvSpPr>
        <p:spPr>
          <a:xfrm>
            <a:off x="993318" y="6244966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980A35A-2F80-4602-8AFF-836ADA92E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5713" y="4730829"/>
            <a:ext cx="2107096" cy="167971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6FF8DA-EC13-4901-9EA5-D4FA68742AC9}"/>
              </a:ext>
            </a:extLst>
          </p:cNvPr>
          <p:cNvSpPr txBox="1"/>
          <p:nvPr/>
        </p:nvSpPr>
        <p:spPr>
          <a:xfrm>
            <a:off x="5206178" y="6392639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10 800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1579EF-5D68-406D-A62B-01E4EE18D2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5437" y="5482025"/>
            <a:ext cx="1828800" cy="101338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5957D97-522B-4846-B338-E70EA995E718}"/>
              </a:ext>
            </a:extLst>
          </p:cNvPr>
          <p:cNvSpPr txBox="1"/>
          <p:nvPr/>
        </p:nvSpPr>
        <p:spPr>
          <a:xfrm>
            <a:off x="2985767" y="6467482"/>
            <a:ext cx="29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2418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7149E5-D326-422C-9363-6DE8632ADEAB}"/>
              </a:ext>
            </a:extLst>
          </p:cNvPr>
          <p:cNvSpPr txBox="1"/>
          <p:nvPr/>
        </p:nvSpPr>
        <p:spPr>
          <a:xfrm>
            <a:off x="866582" y="-120640"/>
            <a:ext cx="3084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Цены без учета установки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ориентировочно 200р за установку</a:t>
            </a:r>
          </a:p>
        </p:txBody>
      </p:sp>
    </p:spTree>
    <p:extLst>
      <p:ext uri="{BB962C8B-B14F-4D97-AF65-F5344CB8AC3E}">
        <p14:creationId xmlns:p14="http://schemas.microsoft.com/office/powerpoint/2010/main" val="315412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FD3C90-9F6E-432F-9451-F5CA07F2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39" y="994718"/>
            <a:ext cx="3180522" cy="19778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8A162-A45B-4AEB-8A9D-CE35F96D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154405-5BF1-4B86-83F2-9B630F87E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2862470" cy="1967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7B69D6-3176-47F4-8F92-D73EEAB5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004" y="188640"/>
            <a:ext cx="2862470" cy="1760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3D520-7DBF-4DDD-B393-C15C6A8965CC}"/>
              </a:ext>
            </a:extLst>
          </p:cNvPr>
          <p:cNvSpPr txBox="1"/>
          <p:nvPr/>
        </p:nvSpPr>
        <p:spPr>
          <a:xfrm>
            <a:off x="6444209" y="1844824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207D3-62BD-44A9-AAA0-65C192600C82}"/>
              </a:ext>
            </a:extLst>
          </p:cNvPr>
          <p:cNvSpPr txBox="1"/>
          <p:nvPr/>
        </p:nvSpPr>
        <p:spPr>
          <a:xfrm>
            <a:off x="3895413" y="2783057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1608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788DD9-9DDB-4C25-866B-C5159D8A7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1" y="2349288"/>
            <a:ext cx="2430157" cy="15837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91C2CC-2516-4B3E-9711-3F7FE54A7E09}"/>
              </a:ext>
            </a:extLst>
          </p:cNvPr>
          <p:cNvSpPr txBox="1"/>
          <p:nvPr/>
        </p:nvSpPr>
        <p:spPr>
          <a:xfrm>
            <a:off x="755575" y="3661981"/>
            <a:ext cx="222616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 или 702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размера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5DEAA2-C6F6-47CD-BDA8-20BFB822C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247" y="2219550"/>
            <a:ext cx="2941983" cy="19580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CB3C0D-203F-479F-953D-ACC92A60713B}"/>
              </a:ext>
            </a:extLst>
          </p:cNvPr>
          <p:cNvSpPr txBox="1"/>
          <p:nvPr/>
        </p:nvSpPr>
        <p:spPr>
          <a:xfrm>
            <a:off x="6597150" y="3895716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944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79CD4D-976A-4E9D-BB30-D34533744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396" y="3130569"/>
            <a:ext cx="2146852" cy="14908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14C77D-2B8B-492B-B1BC-C0DD39CD644C}"/>
              </a:ext>
            </a:extLst>
          </p:cNvPr>
          <p:cNvSpPr txBox="1"/>
          <p:nvPr/>
        </p:nvSpPr>
        <p:spPr>
          <a:xfrm>
            <a:off x="4493822" y="4311214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3A472C7-344F-4BC3-A62C-87F9A2F39A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38" y="4623249"/>
            <a:ext cx="2345635" cy="15008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0286450-11F3-4DC9-9922-2EA395FD3CD2}"/>
              </a:ext>
            </a:extLst>
          </p:cNvPr>
          <p:cNvSpPr txBox="1"/>
          <p:nvPr/>
        </p:nvSpPr>
        <p:spPr>
          <a:xfrm>
            <a:off x="813267" y="6113447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75C053E-85BA-4D2F-AA75-65332F19E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3969" y="4794699"/>
            <a:ext cx="2266122" cy="14113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98FBF0-A022-4B7E-AD0A-0DE95C850BF1}"/>
              </a:ext>
            </a:extLst>
          </p:cNvPr>
          <p:cNvSpPr txBox="1"/>
          <p:nvPr/>
        </p:nvSpPr>
        <p:spPr>
          <a:xfrm>
            <a:off x="3491880" y="6206056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92A294-48BB-4650-AB7F-D324D115B5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9482" y="4799416"/>
            <a:ext cx="2042443" cy="14066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8137479-CE00-494F-9B86-EF7C50F03629}"/>
              </a:ext>
            </a:extLst>
          </p:cNvPr>
          <p:cNvSpPr txBox="1"/>
          <p:nvPr/>
        </p:nvSpPr>
        <p:spPr>
          <a:xfrm>
            <a:off x="6654528" y="6167863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2659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2B513-1CC3-4C76-8D30-5277A962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473" y="274637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игровые комплексы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798E5A-BA84-4520-B304-F1F2722BF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2915816" cy="2088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9F4B08-1ED4-47C8-ABA9-DC880854A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671195"/>
            <a:ext cx="3222104" cy="23257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759A62-E016-4811-ABED-B170E884E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160" y="705678"/>
            <a:ext cx="3316327" cy="2219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11DF24-8053-491F-B401-C01A6641AF4C}"/>
              </a:ext>
            </a:extLst>
          </p:cNvPr>
          <p:cNvSpPr txBox="1"/>
          <p:nvPr/>
        </p:nvSpPr>
        <p:spPr>
          <a:xfrm>
            <a:off x="665820" y="2996952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5860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30939-AB7E-4741-BDF3-AB1FC89DFFF5}"/>
              </a:ext>
            </a:extLst>
          </p:cNvPr>
          <p:cNvSpPr txBox="1"/>
          <p:nvPr/>
        </p:nvSpPr>
        <p:spPr>
          <a:xfrm>
            <a:off x="3347864" y="3037203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E77C8-A3E4-461E-84F4-98787586D695}"/>
              </a:ext>
            </a:extLst>
          </p:cNvPr>
          <p:cNvSpPr txBox="1"/>
          <p:nvPr/>
        </p:nvSpPr>
        <p:spPr>
          <a:xfrm>
            <a:off x="6372200" y="2946063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BE0569-507D-4ED4-B87E-B090751AC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645024"/>
            <a:ext cx="3299791" cy="2176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CCCA1F-8957-439A-B3B4-30608CBE8E81}"/>
              </a:ext>
            </a:extLst>
          </p:cNvPr>
          <p:cNvSpPr txBox="1"/>
          <p:nvPr/>
        </p:nvSpPr>
        <p:spPr>
          <a:xfrm>
            <a:off x="899592" y="5865342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8736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10C1236-CF99-4073-A7DC-2A818EFFC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610" y="3573016"/>
            <a:ext cx="2262573" cy="2176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DEC538-F245-4AF2-A28D-C114DC96B81A}"/>
              </a:ext>
            </a:extLst>
          </p:cNvPr>
          <p:cNvSpPr txBox="1"/>
          <p:nvPr/>
        </p:nvSpPr>
        <p:spPr>
          <a:xfrm>
            <a:off x="4337720" y="5592076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7392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CB8FA6-05F1-414A-A7AC-E37AA6819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863" y="3559379"/>
            <a:ext cx="2694624" cy="25929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795988-1972-42CF-8D2B-24C1B2576BE7}"/>
              </a:ext>
            </a:extLst>
          </p:cNvPr>
          <p:cNvSpPr txBox="1"/>
          <p:nvPr/>
        </p:nvSpPr>
        <p:spPr>
          <a:xfrm>
            <a:off x="7102624" y="6167863"/>
            <a:ext cx="2041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12 096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9D9739-D235-4537-BF25-9B9C918478E7}"/>
              </a:ext>
            </a:extLst>
          </p:cNvPr>
          <p:cNvSpPr txBox="1"/>
          <p:nvPr/>
        </p:nvSpPr>
        <p:spPr>
          <a:xfrm>
            <a:off x="6010432" y="631260"/>
            <a:ext cx="3084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Цены без учета установки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ориентировочно 500 р за установку</a:t>
            </a:r>
          </a:p>
        </p:txBody>
      </p:sp>
    </p:spTree>
    <p:extLst>
      <p:ext uri="{BB962C8B-B14F-4D97-AF65-F5344CB8AC3E}">
        <p14:creationId xmlns:p14="http://schemas.microsoft.com/office/powerpoint/2010/main" val="414023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C56847-2207-4B36-9FC2-BE35012AD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23" y="4900399"/>
            <a:ext cx="3825653" cy="1528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4E0CEC-4CF9-4DEC-8E82-9E55D0B47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88640"/>
            <a:ext cx="2425148" cy="2143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CBB306-AD7E-47E6-B8BA-1E0F72DEE265}"/>
              </a:ext>
            </a:extLst>
          </p:cNvPr>
          <p:cNvSpPr txBox="1"/>
          <p:nvPr/>
        </p:nvSpPr>
        <p:spPr>
          <a:xfrm>
            <a:off x="1115616" y="1916831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3535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BD2E94-6FB6-4A51-8228-11E69B646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492820"/>
            <a:ext cx="2592288" cy="2000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C7D42A-FA1A-47E6-B328-08E14D35F157}"/>
              </a:ext>
            </a:extLst>
          </p:cNvPr>
          <p:cNvSpPr txBox="1"/>
          <p:nvPr/>
        </p:nvSpPr>
        <p:spPr>
          <a:xfrm>
            <a:off x="3419872" y="2077396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7010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E228CF-644D-4BB6-9D30-73DE97761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775" y="465719"/>
            <a:ext cx="2762673" cy="1866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851EDA-727F-49FE-8D64-47C24AF5B34A}"/>
              </a:ext>
            </a:extLst>
          </p:cNvPr>
          <p:cNvSpPr txBox="1"/>
          <p:nvPr/>
        </p:nvSpPr>
        <p:spPr>
          <a:xfrm>
            <a:off x="6228184" y="2204864"/>
            <a:ext cx="180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11130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D2FC5-C6F1-4138-8792-E3627907E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57" y="2468678"/>
            <a:ext cx="3072815" cy="2143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19C3FA-8A5B-4FBF-A169-C9AB0A806993}"/>
              </a:ext>
            </a:extLst>
          </p:cNvPr>
          <p:cNvSpPr txBox="1"/>
          <p:nvPr/>
        </p:nvSpPr>
        <p:spPr>
          <a:xfrm>
            <a:off x="755576" y="4588151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9227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1D21BA-DAA4-4899-BA76-AF8698EEE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3868" y="2620362"/>
            <a:ext cx="2520279" cy="21893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37A6A4-7669-433E-8232-0312B2A0D9C9}"/>
              </a:ext>
            </a:extLst>
          </p:cNvPr>
          <p:cNvSpPr txBox="1"/>
          <p:nvPr/>
        </p:nvSpPr>
        <p:spPr>
          <a:xfrm>
            <a:off x="3419872" y="4748716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12 287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8C2166-74FF-4CD2-ADE2-E6CDEC0DC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3" y="2749888"/>
            <a:ext cx="3072815" cy="21436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794A0F-20D4-4E86-A38B-67B37CE22201}"/>
              </a:ext>
            </a:extLst>
          </p:cNvPr>
          <p:cNvSpPr txBox="1"/>
          <p:nvPr/>
        </p:nvSpPr>
        <p:spPr>
          <a:xfrm>
            <a:off x="6636702" y="4748716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10 391бел.руб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B3C2F9-6AE6-4F7F-8D00-EAC940C8DD05}"/>
              </a:ext>
            </a:extLst>
          </p:cNvPr>
          <p:cNvSpPr txBox="1"/>
          <p:nvPr/>
        </p:nvSpPr>
        <p:spPr>
          <a:xfrm>
            <a:off x="755576" y="6301359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14 129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D0C2E23-A940-4388-A60E-E9D16F687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9749" y="5164214"/>
            <a:ext cx="3140765" cy="14285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BE89BA5-D2DB-4AD5-9D1D-E4407C7BC121}"/>
              </a:ext>
            </a:extLst>
          </p:cNvPr>
          <p:cNvSpPr txBox="1"/>
          <p:nvPr/>
        </p:nvSpPr>
        <p:spPr>
          <a:xfrm>
            <a:off x="7118432" y="5761753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4892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AA186D-66F5-44A2-8E13-BD31E280E59B}"/>
              </a:ext>
            </a:extLst>
          </p:cNvPr>
          <p:cNvSpPr txBox="1"/>
          <p:nvPr/>
        </p:nvSpPr>
        <p:spPr>
          <a:xfrm>
            <a:off x="6006743" y="66664"/>
            <a:ext cx="3084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Цены без учета установки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ориентировочно 500р за установку</a:t>
            </a:r>
          </a:p>
        </p:txBody>
      </p:sp>
    </p:spTree>
    <p:extLst>
      <p:ext uri="{BB962C8B-B14F-4D97-AF65-F5344CB8AC3E}">
        <p14:creationId xmlns:p14="http://schemas.microsoft.com/office/powerpoint/2010/main" val="882884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E6DE79D-6A18-4EC2-8B6B-7ED0AF93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оборудование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C511CD-3329-4930-81D5-7B4B2701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47" y="764704"/>
            <a:ext cx="2254666" cy="154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83B448-9895-46AA-A667-B6C990B8BFB8}"/>
              </a:ext>
            </a:extLst>
          </p:cNvPr>
          <p:cNvSpPr txBox="1"/>
          <p:nvPr/>
        </p:nvSpPr>
        <p:spPr>
          <a:xfrm>
            <a:off x="899592" y="2204864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B80C77-BA44-43CD-937A-7746EF93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855" y="817000"/>
            <a:ext cx="3061252" cy="18685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A2C966-5E32-4C9C-8C10-6C88612F1FFB}"/>
              </a:ext>
            </a:extLst>
          </p:cNvPr>
          <p:cNvSpPr txBox="1"/>
          <p:nvPr/>
        </p:nvSpPr>
        <p:spPr>
          <a:xfrm>
            <a:off x="3635896" y="2320274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CFEB45-E875-4056-832B-19A6703A5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087" y="1045599"/>
            <a:ext cx="2822713" cy="14113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9B9658-A2E2-485E-9A5E-9FD9B89731FA}"/>
              </a:ext>
            </a:extLst>
          </p:cNvPr>
          <p:cNvSpPr txBox="1"/>
          <p:nvPr/>
        </p:nvSpPr>
        <p:spPr>
          <a:xfrm>
            <a:off x="6660232" y="2320274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62F8E-805C-400B-89D0-C2BA3D167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" y="2620362"/>
            <a:ext cx="2287351" cy="18714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833128-FDC9-4D94-85AC-97F7F6D50E15}"/>
              </a:ext>
            </a:extLst>
          </p:cNvPr>
          <p:cNvSpPr txBox="1"/>
          <p:nvPr/>
        </p:nvSpPr>
        <p:spPr>
          <a:xfrm>
            <a:off x="1497210" y="3060149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9408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49E8265-6391-4AF8-B6F8-7D6F4AF89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2886613"/>
            <a:ext cx="2186609" cy="17691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A81D17-C655-42B7-B871-B492D44760D0}"/>
              </a:ext>
            </a:extLst>
          </p:cNvPr>
          <p:cNvSpPr txBox="1"/>
          <p:nvPr/>
        </p:nvSpPr>
        <p:spPr>
          <a:xfrm>
            <a:off x="4067944" y="4293096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8AD945B-6318-4A5A-9571-5255571A8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265" y="2685557"/>
            <a:ext cx="1828800" cy="21965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75461D-462D-48E6-BAF4-6DA65A4C319D}"/>
              </a:ext>
            </a:extLst>
          </p:cNvPr>
          <p:cNvSpPr txBox="1"/>
          <p:nvPr/>
        </p:nvSpPr>
        <p:spPr>
          <a:xfrm>
            <a:off x="5781107" y="3291231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522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EBF371-C322-42D0-9097-682A309F8C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476021"/>
            <a:ext cx="2146852" cy="21170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9F8B6D-57E5-42B8-A777-2FF26D3E5372}"/>
              </a:ext>
            </a:extLst>
          </p:cNvPr>
          <p:cNvSpPr txBox="1"/>
          <p:nvPr/>
        </p:nvSpPr>
        <p:spPr>
          <a:xfrm>
            <a:off x="1523222" y="4930131"/>
            <a:ext cx="1584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1278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53ED0C3-0B76-4C71-B0CC-D2192D497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9300" y="4663003"/>
            <a:ext cx="2226365" cy="19679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00CD204-4E6F-442F-854D-7174B3D7317D}"/>
              </a:ext>
            </a:extLst>
          </p:cNvPr>
          <p:cNvSpPr txBox="1"/>
          <p:nvPr/>
        </p:nvSpPr>
        <p:spPr>
          <a:xfrm>
            <a:off x="3274715" y="6270873"/>
            <a:ext cx="1584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3840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C381D11-BFEF-4E74-9EFA-3A5DEA39C5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8287" y="4995329"/>
            <a:ext cx="1743391" cy="157527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7C45335-AE1E-4430-88CB-B3631D2AD2D5}"/>
              </a:ext>
            </a:extLst>
          </p:cNvPr>
          <p:cNvSpPr txBox="1"/>
          <p:nvPr/>
        </p:nvSpPr>
        <p:spPr>
          <a:xfrm>
            <a:off x="7452320" y="6177557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2556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бел.руб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950</a:t>
            </a:r>
            <a:r>
              <a:rPr lang="ru-RU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D623DD-736A-4696-B350-6C1A4DFD3581}"/>
              </a:ext>
            </a:extLst>
          </p:cNvPr>
          <p:cNvSpPr txBox="1"/>
          <p:nvPr/>
        </p:nvSpPr>
        <p:spPr>
          <a:xfrm>
            <a:off x="6006743" y="66664"/>
            <a:ext cx="3084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Цены без учета установки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ориентировочно 500 р за установку</a:t>
            </a:r>
          </a:p>
        </p:txBody>
      </p:sp>
    </p:spTree>
    <p:extLst>
      <p:ext uri="{BB962C8B-B14F-4D97-AF65-F5344CB8AC3E}">
        <p14:creationId xmlns:p14="http://schemas.microsoft.com/office/powerpoint/2010/main" val="2820414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1386</Words>
  <Application>Microsoft Office PowerPoint</Application>
  <PresentationFormat>Экран (4:3)</PresentationFormat>
  <Paragraphs>280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Impact</vt:lpstr>
      <vt:lpstr>Times New Roman</vt:lpstr>
      <vt:lpstr>TrebuchetMS</vt:lpstr>
      <vt:lpstr>TrebuchetMS-Bold</vt:lpstr>
      <vt:lpstr>Тема Office</vt:lpstr>
      <vt:lpstr>Презентация PowerPoint</vt:lpstr>
      <vt:lpstr>Качели</vt:lpstr>
      <vt:lpstr>Карусели</vt:lpstr>
      <vt:lpstr>Качели-балансир</vt:lpstr>
      <vt:lpstr>Горки-скат</vt:lpstr>
      <vt:lpstr>Песочницы</vt:lpstr>
      <vt:lpstr>Детские игровые комплексы</vt:lpstr>
      <vt:lpstr>Презентация PowerPoint</vt:lpstr>
      <vt:lpstr>Спортивное оборудование</vt:lpstr>
      <vt:lpstr>Уличные тренажеры</vt:lpstr>
      <vt:lpstr>после</vt:lpstr>
      <vt:lpstr>Презентация PowerPoint</vt:lpstr>
      <vt:lpstr>Презентация PowerPoint</vt:lpstr>
      <vt:lpstr>РБ, СООО «КСИЛ-Игроленд»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Батуро Мария Николаевна</dc:creator>
  <cp:lastModifiedBy>Отдел Благоустройства 2</cp:lastModifiedBy>
  <cp:revision>94</cp:revision>
  <cp:lastPrinted>2024-04-25T07:45:40Z</cp:lastPrinted>
  <dcterms:created xsi:type="dcterms:W3CDTF">2021-08-19T11:10:30Z</dcterms:created>
  <dcterms:modified xsi:type="dcterms:W3CDTF">2024-05-15T09:48:51Z</dcterms:modified>
</cp:coreProperties>
</file>